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Lst>
  <p:notesMasterIdLst>
    <p:notesMasterId r:id="rId16"/>
  </p:notesMasterIdLst>
  <p:sldIdLst>
    <p:sldId id="256" r:id="rId3"/>
    <p:sldId id="257" r:id="rId4"/>
    <p:sldId id="258" r:id="rId5"/>
    <p:sldId id="259" r:id="rId6"/>
    <p:sldId id="260" r:id="rId7"/>
    <p:sldId id="261" r:id="rId8"/>
    <p:sldId id="262" r:id="rId9"/>
    <p:sldId id="264" r:id="rId10"/>
    <p:sldId id="265" r:id="rId11"/>
    <p:sldId id="266" r:id="rId12"/>
    <p:sldId id="263" r:id="rId13"/>
    <p:sldId id="267" r:id="rId14"/>
    <p:sldId id="268"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3"/>
  </p:normalViewPr>
  <p:slideViewPr>
    <p:cSldViewPr snapToGrid="0" snapToObjects="1">
      <p:cViewPr varScale="1">
        <p:scale>
          <a:sx n="117" d="100"/>
          <a:sy n="117"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616994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1" name="Shape 3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927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28" name="Shape 328"/>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2</a:t>
            </a:fld>
            <a:endParaRPr lang="en-US"/>
          </a:p>
        </p:txBody>
      </p:sp>
    </p:spTree>
    <p:extLst>
      <p:ext uri="{BB962C8B-B14F-4D97-AF65-F5344CB8AC3E}">
        <p14:creationId xmlns:p14="http://schemas.microsoft.com/office/powerpoint/2010/main" val="197289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there is a diverse range of user, like students, IT professionals,</a:t>
            </a:r>
          </a:p>
        </p:txBody>
      </p:sp>
      <p:sp>
        <p:nvSpPr>
          <p:cNvPr id="334" name="Shape 3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122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Networks within organizations need to be open to facilitate the free exchange of information, solving the problem can also bring extra value for the organization.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 Feb 2016, Hackers pentrated  SWIFT Bank network. They observred how transfer we done and gained access to credentials for payment transfers. And used these credentials to authorize transfers to accounts in Sri Lanka and the Phillipines.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Transfers were worth up to $851 million dollars, ending up losing about $81 million to Philippines accounts.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Large institutions such as UVA are also vulnerable to security breaches. Hackers and other agents of nefarious activity are constantly trying to breach UVA’s network to obtain valuable sensitive and personal information </a:t>
            </a:r>
          </a:p>
          <a:p>
            <a:pPr lvl="0" rtl="0">
              <a:spcBef>
                <a:spcPts val="0"/>
              </a:spcBef>
              <a:buNone/>
            </a:pPr>
            <a:endParaRPr/>
          </a:p>
          <a:p>
            <a:pPr lvl="0" rtl="0">
              <a:spcBef>
                <a:spcPts val="0"/>
              </a:spcBef>
              <a:buNone/>
            </a:pPr>
            <a:r>
              <a:rPr lang="en-US">
                <a:solidFill>
                  <a:srgbClr val="3F3F3F"/>
                </a:solidFill>
                <a:latin typeface="Arial"/>
                <a:ea typeface="Arial"/>
                <a:cs typeface="Arial"/>
                <a:sym typeface="Arial"/>
              </a:rPr>
              <a:t>Everyone has sensitive information stored in their devices.  If we can detect intrusion fast, we can stop it right away and minimize the amount of information leaked out.</a:t>
            </a:r>
          </a:p>
          <a:p>
            <a:pPr lvl="0" rtl="0">
              <a:spcBef>
                <a:spcPts val="0"/>
              </a:spcBef>
              <a:buNone/>
            </a:pPr>
            <a:endParaRPr>
              <a:solidFill>
                <a:srgbClr val="3F3F3F"/>
              </a:solidFill>
              <a:latin typeface="Arial"/>
              <a:ea typeface="Arial"/>
              <a:cs typeface="Arial"/>
              <a:sym typeface="Arial"/>
            </a:endParaRPr>
          </a:p>
          <a:p>
            <a:pPr lvl="0" rtl="0">
              <a:spcBef>
                <a:spcPts val="0"/>
              </a:spcBef>
              <a:buNone/>
            </a:pPr>
            <a:r>
              <a:rPr lang="en-US">
                <a:solidFill>
                  <a:srgbClr val="3F3F3F"/>
                </a:solidFill>
                <a:latin typeface="Arial"/>
                <a:ea typeface="Arial"/>
                <a:cs typeface="Arial"/>
                <a:sym typeface="Arial"/>
              </a:rPr>
              <a:t>Ex: if a hacker successfully gets into the UVA system, we want to stop it as soon as possible so that s/he does not get hold on our information such as our social security numbers.</a:t>
            </a:r>
          </a:p>
          <a:p>
            <a:pPr marL="342900" lvl="0" indent="-190500" rtl="0">
              <a:spcBef>
                <a:spcPts val="0"/>
              </a:spcBef>
              <a:buClr>
                <a:schemeClr val="accent1"/>
              </a:buClr>
              <a:buSzPct val="100000"/>
              <a:buFont typeface="Arial"/>
              <a:buChar char="•"/>
            </a:pPr>
            <a:r>
              <a:rPr lang="en-US">
                <a:solidFill>
                  <a:srgbClr val="3F3F3F"/>
                </a:solidFill>
                <a:latin typeface="Arial"/>
                <a:ea typeface="Arial"/>
                <a:cs typeface="Arial"/>
                <a:sym typeface="Arial"/>
              </a:rPr>
              <a:t>cost for both false-positive and false-negative are so high.</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http://www.reuters.com/article/us-cyber-heist-swift-specialreport-idUSKCN0YB0DD</a:t>
            </a:r>
          </a:p>
        </p:txBody>
      </p:sp>
      <p:sp>
        <p:nvSpPr>
          <p:cNvPr id="340" name="Shape 3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98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Detection Intrusion –define it </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-Location</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-Time</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-Size of data transfers</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Our aim is to try and evaluate abnormality based on between IP addresses based on three aspects. In no particular order we would like to understand normality in respect to location, temporal and size of data transfer.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By investigating location, we can get a baseline of the most common addresses being IPV4 packets are being sent to. </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Type of activity to occur at a given time</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Size of typical size of the packets being sent with respect to normal patterns of behavior and occurrence. </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 Once we established these baselines, we can get idea of abnormal behavior with regards to three aspects.</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8" name="Shape 348"/>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818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For our investigation are primarily interested in extracting information from IPv4 Network Packet headers. IPv4 is a common internet network protocol. An IP Address is data structure understood by a network which uniquely define  a recipient end points with a network.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Most people are familiar with the idea of a postal address that allows a postman to find a person's house; a computer processor may use a memory address to uniquely identify a location in memory.</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Similarly think of The IPv4 packet header as a mailing envelope:</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Where its coming from/to</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Don’t know what’s in the file but have an idea of how large the packet is based on the size.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8" name="Shape 358"/>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3689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We will look at the Source and Destination and Total Length</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For our investigation are primarily interested in extracting information from IPv4 Network Packet headers. IPv4 is a common internet network protocol. An IP Address is data structure understood by a network which uniquely define  a recipient end points with a network.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Most people are familiar with the idea of a postal address that allows a postman to find a person's house; a computer processor may use a memory address to uniquely identify a location in memory.</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Similarly think of The IPv4 packet header as a mailing envelope:</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Where its coming from/to</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Don’t know what’s in the file but have an idea of how large the packet is based on the size.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We will look at the Source and Destination and Total Length</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5" name="Shape 36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371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dirty="0" smtClean="0"/>
              <a:t>Create one source -&gt; destination pair</a:t>
            </a:r>
          </a:p>
          <a:p>
            <a:pPr marL="228600" indent="-228600">
              <a:buAutoNum type="arabicPeriod"/>
            </a:pPr>
            <a:r>
              <a:rPr lang="en-US" dirty="0" smtClean="0"/>
              <a:t>Fill</a:t>
            </a:r>
            <a:r>
              <a:rPr lang="en-US" baseline="0" dirty="0" smtClean="0"/>
              <a:t> the space with </a:t>
            </a:r>
            <a:r>
              <a:rPr lang="en-US" dirty="0" smtClean="0"/>
              <a:t>many</a:t>
            </a:r>
            <a:r>
              <a:rPr lang="en-US" baseline="0" dirty="0" smtClean="0"/>
              <a:t> such pairs</a:t>
            </a:r>
          </a:p>
          <a:p>
            <a:pPr marL="228600" indent="-228600">
              <a:buAutoNum type="arabicPeriod"/>
            </a:pPr>
            <a:r>
              <a:rPr lang="en-US" baseline="0" dirty="0" smtClean="0"/>
              <a:t>Subset such pairs with UVA network IP domain</a:t>
            </a:r>
          </a:p>
          <a:p>
            <a:pPr marL="228600" indent="-228600">
              <a:buAutoNum type="arabicPeriod"/>
            </a:pPr>
            <a:r>
              <a:rPr lang="en-US" baseline="0" dirty="0" smtClean="0"/>
              <a:t>Converge on destination pairs</a:t>
            </a:r>
          </a:p>
          <a:p>
            <a:pPr marL="228600" indent="-228600">
              <a:buAutoNum type="arabicPeriod"/>
            </a:pPr>
            <a:r>
              <a:rPr lang="en-US" baseline="0" dirty="0" smtClean="0"/>
              <a:t>Add clusters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5CA8E18-E6F5-1F45-840D-47D9CEBE0182}" type="slidenum">
              <a:rPr lang="en-US" smtClean="0"/>
              <a:t>8</a:t>
            </a:fld>
            <a:endParaRPr lang="en-US"/>
          </a:p>
        </p:txBody>
      </p:sp>
    </p:spTree>
    <p:extLst>
      <p:ext uri="{BB962C8B-B14F-4D97-AF65-F5344CB8AC3E}">
        <p14:creationId xmlns:p14="http://schemas.microsoft.com/office/powerpoint/2010/main" val="25939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chemeClr val="accent1"/>
              </a:buClr>
              <a:buSzPct val="100000"/>
              <a:buFont typeface="Noto Sans Symbols"/>
              <a:buChar char="•"/>
            </a:pPr>
            <a:r>
              <a:rPr lang="en-US" sz="1800" b="0" i="0" u="none" strike="noStrike" cap="none" dirty="0" smtClean="0">
                <a:solidFill>
                  <a:srgbClr val="3F3F3F"/>
                </a:solidFill>
                <a:latin typeface="Questrial"/>
                <a:ea typeface="Questrial"/>
                <a:cs typeface="Questrial"/>
                <a:sym typeface="Questrial"/>
              </a:rPr>
              <a:t>The final data product will be a black box that </a:t>
            </a:r>
            <a:r>
              <a:rPr lang="en-US" altLang="zh-CN" dirty="0" smtClean="0"/>
              <a:t>classifies input data based on the way that data is leaving </a:t>
            </a:r>
            <a:r>
              <a:rPr lang="en-US" altLang="zh-CN" dirty="0" err="1" smtClean="0"/>
              <a:t>uva</a:t>
            </a:r>
            <a:r>
              <a:rPr lang="en-US" altLang="zh-CN" dirty="0" smtClean="0"/>
              <a:t> network. At the same time, both statistical and common-sense interpretation will be provided so that clients with different background can use our product in a way that suits them best.</a:t>
            </a:r>
          </a:p>
          <a:p>
            <a:pPr marL="342900" marR="0" lvl="0" indent="-342900" algn="l" rtl="0">
              <a:lnSpc>
                <a:spcPct val="100000"/>
              </a:lnSpc>
              <a:spcBef>
                <a:spcPts val="0"/>
              </a:spcBef>
              <a:spcAft>
                <a:spcPts val="0"/>
              </a:spcAft>
              <a:buClr>
                <a:schemeClr val="accent1"/>
              </a:buClr>
              <a:buSzPct val="100000"/>
              <a:buFont typeface="Noto Sans Symbols"/>
              <a:buChar char="•"/>
            </a:pPr>
            <a:r>
              <a:rPr lang="en-US" dirty="0" smtClean="0"/>
              <a:t>Cost of false-negatives are high due to the sensitive nature of the problem, to have a better understanding from a different standpoint (in our case, looking at data leaving </a:t>
            </a:r>
            <a:r>
              <a:rPr lang="en-US" dirty="0" err="1" smtClean="0"/>
              <a:t>uva</a:t>
            </a:r>
            <a:r>
              <a:rPr lang="en-US" dirty="0" smtClean="0"/>
              <a:t>) can be useful. Ideally, our data product should help decision makers to quickly impede suspicious activity from happening with acceptable cost (interrupting the user experience of a member of the university vs. having sensitive information stolen). </a:t>
            </a:r>
          </a:p>
          <a:p>
            <a:pPr indent="-342900">
              <a:spcBef>
                <a:spcPts val="0"/>
              </a:spcBef>
            </a:pPr>
            <a:r>
              <a:rPr lang="en-US" dirty="0" smtClean="0"/>
              <a:t>Next steps include:</a:t>
            </a:r>
          </a:p>
          <a:p>
            <a:pPr lvl="1" indent="-342900">
              <a:spcBef>
                <a:spcPts val="0"/>
              </a:spcBef>
            </a:pPr>
            <a:r>
              <a:rPr lang="en-US" dirty="0" smtClean="0"/>
              <a:t>to parse net flow packet headers using </a:t>
            </a:r>
            <a:r>
              <a:rPr lang="en-US" dirty="0" err="1" smtClean="0"/>
              <a:t>wireshark</a:t>
            </a:r>
            <a:endParaRPr lang="en-US" dirty="0" smtClean="0"/>
          </a:p>
          <a:p>
            <a:pPr lvl="1" indent="-342900">
              <a:spcBef>
                <a:spcPts val="0"/>
              </a:spcBef>
            </a:pPr>
            <a:r>
              <a:rPr lang="en-US" dirty="0" smtClean="0"/>
              <a:t>establish preliminary models and evaluate model performance so that decision can be made on what model to use</a:t>
            </a:r>
          </a:p>
          <a:p>
            <a:pPr lvl="1" indent="-342900">
              <a:spcBef>
                <a:spcPts val="0"/>
              </a:spcBef>
            </a:pPr>
            <a:r>
              <a:rPr lang="en-US" dirty="0" smtClean="0"/>
              <a:t> iteratively evaluate current methods and revise/improve when significant difficulties are encountered, or surprising results occur.</a:t>
            </a:r>
          </a:p>
          <a:p>
            <a:pPr indent="-342900">
              <a:spcBef>
                <a:spcPts val="0"/>
              </a:spcBef>
            </a:pPr>
            <a:endParaRPr lang="en-US" smtClean="0"/>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73" name="Shape 3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357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2589213" y="2514600"/>
            <a:ext cx="8915398" cy="22627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54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44" name="Shape 44"/>
          <p:cNvSpPr txBox="1">
            <a:spLocks noGrp="1"/>
          </p:cNvSpPr>
          <p:nvPr>
            <p:ph type="subTitle" idx="1"/>
          </p:nvPr>
        </p:nvSpPr>
        <p:spPr>
          <a:xfrm>
            <a:off x="2589213" y="4777378"/>
            <a:ext cx="8915398" cy="1126282"/>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ctr"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3pPr>
            <a:lvl4pPr marL="1371600" marR="0" lvl="3"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45" name="Shape 45"/>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6" name="Shape 46"/>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7" name="Shape 47"/>
          <p:cNvSpPr/>
          <p:nvPr/>
        </p:nvSpPr>
        <p:spPr>
          <a:xfrm>
            <a:off x="0" y="4323810"/>
            <a:ext cx="1744651" cy="778589"/>
          </a:xfrm>
          <a:custGeom>
            <a:avLst/>
            <a:gdLst/>
            <a:ahLst/>
            <a:cxnLst/>
            <a:rect l="0" t="0" r="0" b="0"/>
            <a:pathLst>
              <a:path w="120000" h="120000" extrusionOk="0">
                <a:moveTo>
                  <a:pt x="92580" y="119999"/>
                </a:moveTo>
                <a:cubicBezTo>
                  <a:pt x="93548" y="119999"/>
                  <a:pt x="94193" y="119277"/>
                  <a:pt x="94516" y="118554"/>
                </a:cubicBezTo>
                <a:cubicBezTo>
                  <a:pt x="94516" y="117831"/>
                  <a:pt x="94838" y="117831"/>
                  <a:pt x="94838" y="117831"/>
                </a:cubicBezTo>
                <a:cubicBezTo>
                  <a:pt x="119354" y="62891"/>
                  <a:pt x="119354" y="62891"/>
                  <a:pt x="119354" y="62891"/>
                </a:cubicBezTo>
                <a:cubicBezTo>
                  <a:pt x="120000" y="61445"/>
                  <a:pt x="120000" y="58554"/>
                  <a:pt x="119354" y="56385"/>
                </a:cubicBezTo>
                <a:cubicBezTo>
                  <a:pt x="94838" y="2168"/>
                  <a:pt x="94838" y="2168"/>
                  <a:pt x="94838" y="2168"/>
                </a:cubicBezTo>
                <a:cubicBezTo>
                  <a:pt x="94838" y="1445"/>
                  <a:pt x="94516" y="1445"/>
                  <a:pt x="94516" y="1445"/>
                </a:cubicBezTo>
                <a:cubicBezTo>
                  <a:pt x="94193" y="722"/>
                  <a:pt x="93548" y="0"/>
                  <a:pt x="92580" y="0"/>
                </a:cubicBezTo>
                <a:cubicBezTo>
                  <a:pt x="0" y="0"/>
                  <a:pt x="0" y="0"/>
                  <a:pt x="0" y="0"/>
                </a:cubicBezTo>
                <a:cubicBezTo>
                  <a:pt x="0" y="119999"/>
                  <a:pt x="0" y="119999"/>
                  <a:pt x="0" y="119999"/>
                </a:cubicBezTo>
                <a:lnTo>
                  <a:pt x="92580" y="119999"/>
                </a:ln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txBox="1">
            <a:spLocks noGrp="1"/>
          </p:cNvSpPr>
          <p:nvPr>
            <p:ph type="sldNum" idx="12"/>
          </p:nvPr>
        </p:nvSpPr>
        <p:spPr>
          <a:xfrm>
            <a:off x="531812" y="45295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589210" y="609600"/>
            <a:ext cx="8915398" cy="311704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10" name="Shape 110"/>
          <p:cNvSpPr txBox="1">
            <a:spLocks noGrp="1"/>
          </p:cNvSpPr>
          <p:nvPr>
            <p:ph type="body" idx="1"/>
          </p:nvPr>
        </p:nvSpPr>
        <p:spPr>
          <a:xfrm>
            <a:off x="2589210" y="4354046"/>
            <a:ext cx="8915398" cy="1555863"/>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111" name="Shape 111"/>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12" name="Shape 112"/>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13" name="Shape 113"/>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txBox="1">
            <a:spLocks noGrp="1"/>
          </p:cNvSpPr>
          <p:nvPr>
            <p:ph type="sldNum" idx="12"/>
          </p:nvPr>
        </p:nvSpPr>
        <p:spPr>
          <a:xfrm>
            <a:off x="531812" y="32441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849949" y="609600"/>
            <a:ext cx="8393925"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17" name="Shape 117"/>
          <p:cNvSpPr txBox="1">
            <a:spLocks noGrp="1"/>
          </p:cNvSpPr>
          <p:nvPr>
            <p:ph type="body" idx="1"/>
          </p:nvPr>
        </p:nvSpPr>
        <p:spPr>
          <a:xfrm>
            <a:off x="3275010" y="3505200"/>
            <a:ext cx="7536553" cy="381000"/>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chemeClr val="accent1"/>
              </a:buClr>
              <a:buFont typeface="Noto Sans Symbols"/>
              <a:buNone/>
              <a:defRPr sz="1600" b="0" i="0" u="none" strike="noStrike" cap="none">
                <a:solidFill>
                  <a:srgbClr val="7F7F7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18" name="Shape 118"/>
          <p:cNvSpPr txBox="1">
            <a:spLocks noGrp="1"/>
          </p:cNvSpPr>
          <p:nvPr>
            <p:ph type="body" idx="2"/>
          </p:nvPr>
        </p:nvSpPr>
        <p:spPr>
          <a:xfrm>
            <a:off x="2589210" y="4354046"/>
            <a:ext cx="8915398" cy="1555863"/>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119" name="Shape 119"/>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20" name="Shape 120"/>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21" name="Shape 121"/>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txBox="1">
            <a:spLocks noGrp="1"/>
          </p:cNvSpPr>
          <p:nvPr>
            <p:ph type="sldNum" idx="12"/>
          </p:nvPr>
        </p:nvSpPr>
        <p:spPr>
          <a:xfrm>
            <a:off x="531812" y="32441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123" name="Shape 123"/>
          <p:cNvSpPr txBox="1"/>
          <p:nvPr/>
        </p:nvSpPr>
        <p:spPr>
          <a:xfrm>
            <a:off x="2467650" y="648004"/>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124" name="Shape 124"/>
          <p:cNvSpPr txBox="1"/>
          <p:nvPr/>
        </p:nvSpPr>
        <p:spPr>
          <a:xfrm>
            <a:off x="11114852" y="2905306"/>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589213" y="2438400"/>
            <a:ext cx="8915400" cy="272484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27" name="Shape 127"/>
          <p:cNvSpPr txBox="1">
            <a:spLocks noGrp="1"/>
          </p:cNvSpPr>
          <p:nvPr>
            <p:ph type="body" idx="1"/>
          </p:nvPr>
        </p:nvSpPr>
        <p:spPr>
          <a:xfrm>
            <a:off x="2589213" y="5181600"/>
            <a:ext cx="8915400" cy="729622"/>
          </a:xfrm>
          <a:prstGeom prst="rect">
            <a:avLst/>
          </a:prstGeom>
          <a:noFill/>
          <a:ln>
            <a:noFill/>
          </a:ln>
        </p:spPr>
        <p:txBody>
          <a:bodyPr lIns="91425" tIns="91425" rIns="91425" bIns="91425" anchor="t" anchorCtr="0"/>
          <a:lstStyle>
            <a:lvl1pPr marL="342900" marR="0" lvl="0" indent="-34290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28" name="Shape 128"/>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29" name="Shape 129"/>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30" name="Shape 130"/>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2849949" y="609600"/>
            <a:ext cx="8393925"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34" name="Shape 134"/>
          <p:cNvSpPr txBox="1">
            <a:spLocks noGrp="1"/>
          </p:cNvSpPr>
          <p:nvPr>
            <p:ph type="body" idx="1"/>
          </p:nvPr>
        </p:nvSpPr>
        <p:spPr>
          <a:xfrm>
            <a:off x="2589210" y="4343400"/>
            <a:ext cx="8915400" cy="838198"/>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35" name="Shape 135"/>
          <p:cNvSpPr txBox="1">
            <a:spLocks noGrp="1"/>
          </p:cNvSpPr>
          <p:nvPr>
            <p:ph type="body" idx="2"/>
          </p:nvPr>
        </p:nvSpPr>
        <p:spPr>
          <a:xfrm>
            <a:off x="2589213" y="5181600"/>
            <a:ext cx="8915400" cy="729622"/>
          </a:xfrm>
          <a:prstGeom prst="rect">
            <a:avLst/>
          </a:prstGeom>
          <a:noFill/>
          <a:ln>
            <a:noFill/>
          </a:ln>
        </p:spPr>
        <p:txBody>
          <a:bodyPr lIns="91425" tIns="91425" rIns="91425" bIns="91425" anchor="t" anchorCtr="0"/>
          <a:lstStyle>
            <a:lvl1pPr marL="342900" marR="0" lvl="0" indent="-34290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36" name="Shape 136"/>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37" name="Shape 137"/>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38" name="Shape 138"/>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140" name="Shape 140"/>
          <p:cNvSpPr txBox="1"/>
          <p:nvPr/>
        </p:nvSpPr>
        <p:spPr>
          <a:xfrm>
            <a:off x="2467650" y="648004"/>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141" name="Shape 141"/>
          <p:cNvSpPr txBox="1"/>
          <p:nvPr/>
        </p:nvSpPr>
        <p:spPr>
          <a:xfrm>
            <a:off x="11114852" y="2905306"/>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589210" y="627406"/>
            <a:ext cx="8915398" cy="288001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44" name="Shape 144"/>
          <p:cNvSpPr txBox="1">
            <a:spLocks noGrp="1"/>
          </p:cNvSpPr>
          <p:nvPr>
            <p:ph type="body" idx="1"/>
          </p:nvPr>
        </p:nvSpPr>
        <p:spPr>
          <a:xfrm>
            <a:off x="2589210" y="4343400"/>
            <a:ext cx="8915400" cy="838198"/>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45" name="Shape 145"/>
          <p:cNvSpPr txBox="1">
            <a:spLocks noGrp="1"/>
          </p:cNvSpPr>
          <p:nvPr>
            <p:ph type="body" idx="2"/>
          </p:nvPr>
        </p:nvSpPr>
        <p:spPr>
          <a:xfrm>
            <a:off x="2589213" y="5181600"/>
            <a:ext cx="8915400" cy="729622"/>
          </a:xfrm>
          <a:prstGeom prst="rect">
            <a:avLst/>
          </a:prstGeom>
          <a:noFill/>
          <a:ln>
            <a:noFill/>
          </a:ln>
        </p:spPr>
        <p:txBody>
          <a:bodyPr lIns="91425" tIns="91425" rIns="91425" bIns="91425" anchor="t" anchorCtr="0"/>
          <a:lstStyle>
            <a:lvl1pPr marL="342900" marR="0" lvl="0" indent="-34290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46" name="Shape 146"/>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47" name="Shape 147"/>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48" name="Shape 148"/>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52" name="Shape 152"/>
          <p:cNvSpPr txBox="1">
            <a:spLocks noGrp="1"/>
          </p:cNvSpPr>
          <p:nvPr>
            <p:ph type="body" idx="1"/>
          </p:nvPr>
        </p:nvSpPr>
        <p:spPr>
          <a:xfrm rot="5400000">
            <a:off x="5103810" y="-381000"/>
            <a:ext cx="3886200" cy="891540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53" name="Shape 153"/>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54" name="Shape 154"/>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55" name="Shape 155"/>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rot="5400000">
            <a:off x="7756704" y="2165511"/>
            <a:ext cx="5283815" cy="220760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59" name="Shape 159"/>
          <p:cNvSpPr txBox="1">
            <a:spLocks noGrp="1"/>
          </p:cNvSpPr>
          <p:nvPr>
            <p:ph type="body" idx="1"/>
          </p:nvPr>
        </p:nvSpPr>
        <p:spPr>
          <a:xfrm rot="5400000">
            <a:off x="3185802" y="30812"/>
            <a:ext cx="5283815" cy="6476999"/>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60" name="Shape 160"/>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61" name="Shape 161"/>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62" name="Shape 162"/>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2589213" y="2514600"/>
            <a:ext cx="8915100" cy="22629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55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199" name="Shape 199"/>
          <p:cNvSpPr txBox="1">
            <a:spLocks noGrp="1"/>
          </p:cNvSpPr>
          <p:nvPr>
            <p:ph type="subTitle" idx="1"/>
          </p:nvPr>
        </p:nvSpPr>
        <p:spPr>
          <a:xfrm>
            <a:off x="2589213" y="4777378"/>
            <a:ext cx="8915100" cy="11265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457200" marR="0" lvl="1" indent="0" algn="ctr"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3pPr>
            <a:lvl4pPr marL="1371600" marR="0" lvl="3"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200" name="Shape 200"/>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1" name="Shape 201"/>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2" name="Shape 202"/>
          <p:cNvSpPr/>
          <p:nvPr/>
        </p:nvSpPr>
        <p:spPr>
          <a:xfrm>
            <a:off x="0" y="4323810"/>
            <a:ext cx="1744800" cy="778500"/>
          </a:xfrm>
          <a:custGeom>
            <a:avLst/>
            <a:gdLst/>
            <a:ahLst/>
            <a:cxnLst/>
            <a:rect l="0" t="0" r="0" b="0"/>
            <a:pathLst>
              <a:path w="120000" h="120000" extrusionOk="0">
                <a:moveTo>
                  <a:pt x="92580" y="119999"/>
                </a:moveTo>
                <a:cubicBezTo>
                  <a:pt x="93548" y="119999"/>
                  <a:pt x="94193" y="119277"/>
                  <a:pt x="94516" y="118554"/>
                </a:cubicBezTo>
                <a:cubicBezTo>
                  <a:pt x="94516" y="117831"/>
                  <a:pt x="94838" y="117831"/>
                  <a:pt x="94838" y="117831"/>
                </a:cubicBezTo>
                <a:cubicBezTo>
                  <a:pt x="119354" y="62891"/>
                  <a:pt x="119354" y="62891"/>
                  <a:pt x="119354" y="62891"/>
                </a:cubicBezTo>
                <a:cubicBezTo>
                  <a:pt x="120000" y="61445"/>
                  <a:pt x="120000" y="58554"/>
                  <a:pt x="119354" y="56385"/>
                </a:cubicBezTo>
                <a:cubicBezTo>
                  <a:pt x="94838" y="2168"/>
                  <a:pt x="94838" y="2168"/>
                  <a:pt x="94838" y="2168"/>
                </a:cubicBezTo>
                <a:cubicBezTo>
                  <a:pt x="94838" y="1445"/>
                  <a:pt x="94516" y="1445"/>
                  <a:pt x="94516" y="1445"/>
                </a:cubicBezTo>
                <a:cubicBezTo>
                  <a:pt x="94193" y="722"/>
                  <a:pt x="93548" y="0"/>
                  <a:pt x="92580" y="0"/>
                </a:cubicBezTo>
                <a:cubicBezTo>
                  <a:pt x="0" y="0"/>
                  <a:pt x="0" y="0"/>
                  <a:pt x="0" y="0"/>
                </a:cubicBezTo>
                <a:cubicBezTo>
                  <a:pt x="0" y="119999"/>
                  <a:pt x="0" y="119999"/>
                  <a:pt x="0" y="119999"/>
                </a:cubicBezTo>
                <a:lnTo>
                  <a:pt x="92580" y="119999"/>
                </a:ln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03" name="Shape 203"/>
          <p:cNvSpPr txBox="1">
            <a:spLocks noGrp="1"/>
          </p:cNvSpPr>
          <p:nvPr>
            <p:ph type="sldNum" idx="12"/>
          </p:nvPr>
        </p:nvSpPr>
        <p:spPr>
          <a:xfrm>
            <a:off x="531812" y="45295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2592925"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06" name="Shape 206"/>
          <p:cNvSpPr txBox="1">
            <a:spLocks noGrp="1"/>
          </p:cNvSpPr>
          <p:nvPr>
            <p:ph type="body" idx="1"/>
          </p:nvPr>
        </p:nvSpPr>
        <p:spPr>
          <a:xfrm>
            <a:off x="2589210" y="2133600"/>
            <a:ext cx="8915700" cy="37776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07" name="Shape 207"/>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8" name="Shape 208"/>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9" name="Shape 209"/>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10" name="Shape 210"/>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2589210" y="2058750"/>
            <a:ext cx="8915100" cy="1468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13" name="Shape 213"/>
          <p:cNvSpPr txBox="1">
            <a:spLocks noGrp="1"/>
          </p:cNvSpPr>
          <p:nvPr>
            <p:ph type="body" idx="1"/>
          </p:nvPr>
        </p:nvSpPr>
        <p:spPr>
          <a:xfrm>
            <a:off x="2589210" y="3530128"/>
            <a:ext cx="8915100" cy="8604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20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9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9pPr>
          </a:lstStyle>
          <a:p>
            <a:endParaRPr/>
          </a:p>
        </p:txBody>
      </p:sp>
      <p:sp>
        <p:nvSpPr>
          <p:cNvPr id="214" name="Shape 214"/>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15" name="Shape 215"/>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16" name="Shape 216"/>
          <p:cNvSpPr/>
          <p:nvPr/>
        </p:nvSpPr>
        <p:spPr>
          <a:xfrm rot="10800000" flipH="1">
            <a:off x="-4188" y="317817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17" name="Shape 217"/>
          <p:cNvSpPr txBox="1">
            <a:spLocks noGrp="1"/>
          </p:cNvSpPr>
          <p:nvPr>
            <p:ph type="sldNum" idx="12"/>
          </p:nvPr>
        </p:nvSpPr>
        <p:spPr>
          <a:xfrm>
            <a:off x="531812" y="32441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2592925"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51" name="Shape 51"/>
          <p:cNvSpPr txBox="1">
            <a:spLocks noGrp="1"/>
          </p:cNvSpPr>
          <p:nvPr>
            <p:ph type="body" idx="1"/>
          </p:nvPr>
        </p:nvSpPr>
        <p:spPr>
          <a:xfrm>
            <a:off x="2589210" y="2133600"/>
            <a:ext cx="8915400" cy="3777622"/>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52" name="Shape 52"/>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53" name="Shape 53"/>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54" name="Shape 54"/>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20" name="Shape 220"/>
          <p:cNvSpPr txBox="1">
            <a:spLocks noGrp="1"/>
          </p:cNvSpPr>
          <p:nvPr>
            <p:ph type="body" idx="1"/>
          </p:nvPr>
        </p:nvSpPr>
        <p:spPr>
          <a:xfrm>
            <a:off x="2589210" y="2133600"/>
            <a:ext cx="4314000" cy="37776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21" name="Shape 221"/>
          <p:cNvSpPr txBox="1">
            <a:spLocks noGrp="1"/>
          </p:cNvSpPr>
          <p:nvPr>
            <p:ph type="body" idx="2"/>
          </p:nvPr>
        </p:nvSpPr>
        <p:spPr>
          <a:xfrm>
            <a:off x="7190746" y="2126222"/>
            <a:ext cx="4314000" cy="37776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22" name="Shape 222"/>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23" name="Shape 223"/>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24" name="Shape 224"/>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25" name="Shape 225"/>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28" name="Shape 228"/>
          <p:cNvSpPr txBox="1">
            <a:spLocks noGrp="1"/>
          </p:cNvSpPr>
          <p:nvPr>
            <p:ph type="body" idx="1"/>
          </p:nvPr>
        </p:nvSpPr>
        <p:spPr>
          <a:xfrm>
            <a:off x="2939373" y="1972701"/>
            <a:ext cx="3992700" cy="5763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9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229" name="Shape 229"/>
          <p:cNvSpPr txBox="1">
            <a:spLocks noGrp="1"/>
          </p:cNvSpPr>
          <p:nvPr>
            <p:ph type="body" idx="2"/>
          </p:nvPr>
        </p:nvSpPr>
        <p:spPr>
          <a:xfrm>
            <a:off x="2589210" y="2548966"/>
            <a:ext cx="4342800" cy="33540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30" name="Shape 230"/>
          <p:cNvSpPr txBox="1">
            <a:spLocks noGrp="1"/>
          </p:cNvSpPr>
          <p:nvPr>
            <p:ph type="body" idx="3"/>
          </p:nvPr>
        </p:nvSpPr>
        <p:spPr>
          <a:xfrm>
            <a:off x="7506628" y="1969475"/>
            <a:ext cx="3998700" cy="5763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9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231" name="Shape 231"/>
          <p:cNvSpPr txBox="1">
            <a:spLocks noGrp="1"/>
          </p:cNvSpPr>
          <p:nvPr>
            <p:ph type="body" idx="4"/>
          </p:nvPr>
        </p:nvSpPr>
        <p:spPr>
          <a:xfrm>
            <a:off x="7166957" y="2545738"/>
            <a:ext cx="4338900" cy="33540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32" name="Shape 232"/>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33" name="Shape 233"/>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34" name="Shape 234"/>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35" name="Shape 235"/>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38" name="Shape 238"/>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39" name="Shape 239"/>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40" name="Shape 240"/>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41" name="Shape 241"/>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2"/>
        <p:cNvGrpSpPr/>
        <p:nvPr/>
      </p:nvGrpSpPr>
      <p:grpSpPr>
        <a:xfrm>
          <a:off x="0" y="0"/>
          <a:ext cx="0" cy="0"/>
          <a:chOff x="0" y="0"/>
          <a:chExt cx="0" cy="0"/>
        </a:xfrm>
      </p:grpSpPr>
      <p:sp>
        <p:nvSpPr>
          <p:cNvPr id="243" name="Shape 243"/>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44" name="Shape 244"/>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45" name="Shape 245"/>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46" name="Shape 246"/>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589210" y="446087"/>
            <a:ext cx="3505200" cy="976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49" name="Shape 249"/>
          <p:cNvSpPr txBox="1">
            <a:spLocks noGrp="1"/>
          </p:cNvSpPr>
          <p:nvPr>
            <p:ph type="body" idx="1"/>
          </p:nvPr>
        </p:nvSpPr>
        <p:spPr>
          <a:xfrm>
            <a:off x="6323012" y="446087"/>
            <a:ext cx="5181599" cy="5414700"/>
          </a:xfrm>
          <a:prstGeom prst="rect">
            <a:avLst/>
          </a:prstGeom>
          <a:noFill/>
          <a:ln>
            <a:noFill/>
          </a:ln>
        </p:spPr>
        <p:txBody>
          <a:bodyPr lIns="91425" tIns="91425" rIns="91425" bIns="91425" anchor="ctr"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50" name="Shape 250"/>
          <p:cNvSpPr txBox="1">
            <a:spLocks noGrp="1"/>
          </p:cNvSpPr>
          <p:nvPr>
            <p:ph type="body" idx="2"/>
          </p:nvPr>
        </p:nvSpPr>
        <p:spPr>
          <a:xfrm>
            <a:off x="2589210" y="1598612"/>
            <a:ext cx="3505200" cy="42624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1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251" name="Shape 251"/>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52" name="Shape 252"/>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53" name="Shape 253"/>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54" name="Shape 254"/>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2589213" y="4800600"/>
            <a:ext cx="8915700" cy="566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4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57" name="Shape 257"/>
          <p:cNvSpPr>
            <a:spLocks noGrp="1"/>
          </p:cNvSpPr>
          <p:nvPr>
            <p:ph type="pic" idx="2"/>
          </p:nvPr>
        </p:nvSpPr>
        <p:spPr>
          <a:xfrm>
            <a:off x="2589210" y="634964"/>
            <a:ext cx="8915700" cy="3854700"/>
          </a:xfrm>
          <a:prstGeom prst="rect">
            <a:avLst/>
          </a:prstGeom>
          <a:noFill/>
          <a:ln>
            <a:noFill/>
          </a:ln>
        </p:spPr>
        <p:txBody>
          <a:bodyPr lIns="91425" tIns="91425" rIns="91425" bIns="91425" anchor="t" anchorCtr="0"/>
          <a:lstStyle>
            <a:lvl1pPr marL="0" marR="0" lvl="0" indent="0" algn="ctr"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9pPr>
          </a:lstStyle>
          <a:p>
            <a:endParaRPr/>
          </a:p>
        </p:txBody>
      </p:sp>
      <p:sp>
        <p:nvSpPr>
          <p:cNvPr id="258" name="Shape 258"/>
          <p:cNvSpPr txBox="1">
            <a:spLocks noGrp="1"/>
          </p:cNvSpPr>
          <p:nvPr>
            <p:ph type="body" idx="1"/>
          </p:nvPr>
        </p:nvSpPr>
        <p:spPr>
          <a:xfrm>
            <a:off x="2589213" y="5367337"/>
            <a:ext cx="8915700" cy="4935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1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259" name="Shape 259"/>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0" name="Shape 260"/>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1" name="Shape 261"/>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62" name="Shape 262"/>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2589210" y="609600"/>
            <a:ext cx="8915100" cy="3117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65" name="Shape 265"/>
          <p:cNvSpPr txBox="1">
            <a:spLocks noGrp="1"/>
          </p:cNvSpPr>
          <p:nvPr>
            <p:ph type="body" idx="1"/>
          </p:nvPr>
        </p:nvSpPr>
        <p:spPr>
          <a:xfrm>
            <a:off x="2589210" y="4354046"/>
            <a:ext cx="8915100" cy="1556100"/>
          </a:xfrm>
          <a:prstGeom prst="rect">
            <a:avLst/>
          </a:prstGeom>
          <a:noFill/>
          <a:ln>
            <a:noFill/>
          </a:ln>
        </p:spPr>
        <p:txBody>
          <a:bodyPr lIns="91425" tIns="91425" rIns="91425" bIns="91425" anchor="ctr" anchorCtr="0"/>
          <a:lstStyle>
            <a:lvl1pPr marL="0" marR="0" lvl="0" indent="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9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9pPr>
          </a:lstStyle>
          <a:p>
            <a:endParaRPr/>
          </a:p>
        </p:txBody>
      </p:sp>
      <p:sp>
        <p:nvSpPr>
          <p:cNvPr id="266" name="Shape 266"/>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7" name="Shape 267"/>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8" name="Shape 268"/>
          <p:cNvSpPr/>
          <p:nvPr/>
        </p:nvSpPr>
        <p:spPr>
          <a:xfrm rot="10800000" flipH="1">
            <a:off x="-4188" y="317817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69" name="Shape 269"/>
          <p:cNvSpPr txBox="1">
            <a:spLocks noGrp="1"/>
          </p:cNvSpPr>
          <p:nvPr>
            <p:ph type="sldNum" idx="12"/>
          </p:nvPr>
        </p:nvSpPr>
        <p:spPr>
          <a:xfrm>
            <a:off x="531812" y="32441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2849949" y="609600"/>
            <a:ext cx="8394000"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72" name="Shape 272"/>
          <p:cNvSpPr txBox="1">
            <a:spLocks noGrp="1"/>
          </p:cNvSpPr>
          <p:nvPr>
            <p:ph type="body" idx="1"/>
          </p:nvPr>
        </p:nvSpPr>
        <p:spPr>
          <a:xfrm>
            <a:off x="3275010" y="3505200"/>
            <a:ext cx="7536300" cy="381300"/>
          </a:xfrm>
          <a:prstGeom prst="rect">
            <a:avLst/>
          </a:prstGeom>
          <a:noFill/>
          <a:ln>
            <a:noFill/>
          </a:ln>
        </p:spPr>
        <p:txBody>
          <a:bodyPr lIns="91425" tIns="91425" rIns="91425" bIns="91425" anchor="ctr" anchorCtr="0"/>
          <a:lstStyle>
            <a:lvl1pPr marL="0" marR="0" lvl="0" indent="0" algn="l" rtl="0">
              <a:lnSpc>
                <a:spcPct val="100000"/>
              </a:lnSpc>
              <a:spcBef>
                <a:spcPts val="1100"/>
              </a:spcBef>
              <a:spcAft>
                <a:spcPts val="0"/>
              </a:spcAft>
              <a:buClr>
                <a:schemeClr val="accent1"/>
              </a:buClr>
              <a:buFont typeface="Noto Sans Symbols"/>
              <a:buNone/>
              <a:defRPr sz="1600" b="0" i="0" u="none" strike="noStrike" cap="none">
                <a:solidFill>
                  <a:srgbClr val="7F7F7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73" name="Shape 273"/>
          <p:cNvSpPr txBox="1">
            <a:spLocks noGrp="1"/>
          </p:cNvSpPr>
          <p:nvPr>
            <p:ph type="body" idx="2"/>
          </p:nvPr>
        </p:nvSpPr>
        <p:spPr>
          <a:xfrm>
            <a:off x="2589210" y="4354046"/>
            <a:ext cx="8915100" cy="1556100"/>
          </a:xfrm>
          <a:prstGeom prst="rect">
            <a:avLst/>
          </a:prstGeom>
          <a:noFill/>
          <a:ln>
            <a:noFill/>
          </a:ln>
        </p:spPr>
        <p:txBody>
          <a:bodyPr lIns="91425" tIns="91425" rIns="91425" bIns="91425" anchor="ctr" anchorCtr="0"/>
          <a:lstStyle>
            <a:lvl1pPr marL="0" marR="0" lvl="0" indent="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9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9pPr>
          </a:lstStyle>
          <a:p>
            <a:endParaRPr/>
          </a:p>
        </p:txBody>
      </p:sp>
      <p:sp>
        <p:nvSpPr>
          <p:cNvPr id="274" name="Shape 274"/>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75" name="Shape 275"/>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76" name="Shape 276"/>
          <p:cNvSpPr/>
          <p:nvPr/>
        </p:nvSpPr>
        <p:spPr>
          <a:xfrm rot="10800000" flipH="1">
            <a:off x="-4188" y="317817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77" name="Shape 277"/>
          <p:cNvSpPr txBox="1">
            <a:spLocks noGrp="1"/>
          </p:cNvSpPr>
          <p:nvPr>
            <p:ph type="sldNum" idx="12"/>
          </p:nvPr>
        </p:nvSpPr>
        <p:spPr>
          <a:xfrm>
            <a:off x="531812" y="32441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278" name="Shape 278"/>
          <p:cNvSpPr txBox="1"/>
          <p:nvPr/>
        </p:nvSpPr>
        <p:spPr>
          <a:xfrm>
            <a:off x="2467650" y="648004"/>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279" name="Shape 279"/>
          <p:cNvSpPr txBox="1"/>
          <p:nvPr/>
        </p:nvSpPr>
        <p:spPr>
          <a:xfrm>
            <a:off x="11114852" y="2905306"/>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me Car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2589213" y="2438400"/>
            <a:ext cx="8915700" cy="27249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82" name="Shape 282"/>
          <p:cNvSpPr txBox="1">
            <a:spLocks noGrp="1"/>
          </p:cNvSpPr>
          <p:nvPr>
            <p:ph type="body" idx="1"/>
          </p:nvPr>
        </p:nvSpPr>
        <p:spPr>
          <a:xfrm>
            <a:off x="2589213" y="5181600"/>
            <a:ext cx="8915700" cy="729600"/>
          </a:xfrm>
          <a:prstGeom prst="rect">
            <a:avLst/>
          </a:prstGeom>
          <a:noFill/>
          <a:ln>
            <a:noFill/>
          </a:ln>
        </p:spPr>
        <p:txBody>
          <a:bodyPr lIns="91425" tIns="91425" rIns="91425" bIns="91425" anchor="t" anchorCtr="0"/>
          <a:lstStyle>
            <a:lvl1pPr marL="342900" marR="0" lvl="0" indent="-34290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83" name="Shape 283"/>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84" name="Shape 284"/>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85" name="Shape 285"/>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86" name="Shape 286"/>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2849949" y="609600"/>
            <a:ext cx="8394000"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89" name="Shape 289"/>
          <p:cNvSpPr txBox="1">
            <a:spLocks noGrp="1"/>
          </p:cNvSpPr>
          <p:nvPr>
            <p:ph type="body" idx="1"/>
          </p:nvPr>
        </p:nvSpPr>
        <p:spPr>
          <a:xfrm>
            <a:off x="2589210" y="4343400"/>
            <a:ext cx="8915700" cy="8379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90" name="Shape 290"/>
          <p:cNvSpPr txBox="1">
            <a:spLocks noGrp="1"/>
          </p:cNvSpPr>
          <p:nvPr>
            <p:ph type="body" idx="2"/>
          </p:nvPr>
        </p:nvSpPr>
        <p:spPr>
          <a:xfrm>
            <a:off x="2589213" y="5181600"/>
            <a:ext cx="8915700" cy="729600"/>
          </a:xfrm>
          <a:prstGeom prst="rect">
            <a:avLst/>
          </a:prstGeom>
          <a:noFill/>
          <a:ln>
            <a:noFill/>
          </a:ln>
        </p:spPr>
        <p:txBody>
          <a:bodyPr lIns="91425" tIns="91425" rIns="91425" bIns="91425" anchor="t" anchorCtr="0"/>
          <a:lstStyle>
            <a:lvl1pPr marL="342900" marR="0" lvl="0" indent="-34290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91" name="Shape 291"/>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92" name="Shape 292"/>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93" name="Shape 293"/>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94" name="Shape 294"/>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295" name="Shape 295"/>
          <p:cNvSpPr txBox="1"/>
          <p:nvPr/>
        </p:nvSpPr>
        <p:spPr>
          <a:xfrm>
            <a:off x="2467650" y="648004"/>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296" name="Shape 296"/>
          <p:cNvSpPr txBox="1"/>
          <p:nvPr/>
        </p:nvSpPr>
        <p:spPr>
          <a:xfrm>
            <a:off x="11114852" y="2905306"/>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589210" y="2058750"/>
            <a:ext cx="8915398" cy="1468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58" name="Shape 58"/>
          <p:cNvSpPr txBox="1">
            <a:spLocks noGrp="1"/>
          </p:cNvSpPr>
          <p:nvPr>
            <p:ph type="body" idx="1"/>
          </p:nvPr>
        </p:nvSpPr>
        <p:spPr>
          <a:xfrm>
            <a:off x="2589210" y="3530128"/>
            <a:ext cx="8915398" cy="860399"/>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20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59" name="Shape 59"/>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0" name="Shape 60"/>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1" name="Shape 61"/>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txBox="1">
            <a:spLocks noGrp="1"/>
          </p:cNvSpPr>
          <p:nvPr>
            <p:ph type="sldNum" idx="12"/>
          </p:nvPr>
        </p:nvSpPr>
        <p:spPr>
          <a:xfrm>
            <a:off x="531812" y="32441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2589210" y="627406"/>
            <a:ext cx="8915100" cy="2880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99" name="Shape 299"/>
          <p:cNvSpPr txBox="1">
            <a:spLocks noGrp="1"/>
          </p:cNvSpPr>
          <p:nvPr>
            <p:ph type="body" idx="1"/>
          </p:nvPr>
        </p:nvSpPr>
        <p:spPr>
          <a:xfrm>
            <a:off x="2589210" y="4343400"/>
            <a:ext cx="8915700" cy="8379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00" name="Shape 300"/>
          <p:cNvSpPr txBox="1">
            <a:spLocks noGrp="1"/>
          </p:cNvSpPr>
          <p:nvPr>
            <p:ph type="body" idx="2"/>
          </p:nvPr>
        </p:nvSpPr>
        <p:spPr>
          <a:xfrm>
            <a:off x="2589213" y="5181600"/>
            <a:ext cx="8915700" cy="729600"/>
          </a:xfrm>
          <a:prstGeom prst="rect">
            <a:avLst/>
          </a:prstGeom>
          <a:noFill/>
          <a:ln>
            <a:noFill/>
          </a:ln>
        </p:spPr>
        <p:txBody>
          <a:bodyPr lIns="91425" tIns="91425" rIns="91425" bIns="91425" anchor="t" anchorCtr="0"/>
          <a:lstStyle>
            <a:lvl1pPr marL="342900" marR="0" lvl="0" indent="-34290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01" name="Shape 301"/>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02" name="Shape 302"/>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03" name="Shape 303"/>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304" name="Shape 304"/>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307" name="Shape 307"/>
          <p:cNvSpPr txBox="1">
            <a:spLocks noGrp="1"/>
          </p:cNvSpPr>
          <p:nvPr>
            <p:ph type="body" idx="1"/>
          </p:nvPr>
        </p:nvSpPr>
        <p:spPr>
          <a:xfrm rot="5400000">
            <a:off x="5103510" y="-381000"/>
            <a:ext cx="3886500" cy="89157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08" name="Shape 308"/>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09" name="Shape 309"/>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10" name="Shape 310"/>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311" name="Shape 311"/>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rot="5400000">
            <a:off x="7756612" y="2165504"/>
            <a:ext cx="5283900" cy="2207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314" name="Shape 314"/>
          <p:cNvSpPr txBox="1">
            <a:spLocks noGrp="1"/>
          </p:cNvSpPr>
          <p:nvPr>
            <p:ph type="body" idx="1"/>
          </p:nvPr>
        </p:nvSpPr>
        <p:spPr>
          <a:xfrm rot="5400000">
            <a:off x="3185910" y="31004"/>
            <a:ext cx="5283900" cy="64767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15" name="Shape 315"/>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16" name="Shape 316"/>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17" name="Shape 317"/>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318" name="Shape 318"/>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65" name="Shape 65"/>
          <p:cNvSpPr txBox="1">
            <a:spLocks noGrp="1"/>
          </p:cNvSpPr>
          <p:nvPr>
            <p:ph type="body" idx="1"/>
          </p:nvPr>
        </p:nvSpPr>
        <p:spPr>
          <a:xfrm>
            <a:off x="2589210" y="2133600"/>
            <a:ext cx="4313862" cy="3777622"/>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66" name="Shape 66"/>
          <p:cNvSpPr txBox="1">
            <a:spLocks noGrp="1"/>
          </p:cNvSpPr>
          <p:nvPr>
            <p:ph type="body" idx="2"/>
          </p:nvPr>
        </p:nvSpPr>
        <p:spPr>
          <a:xfrm>
            <a:off x="7190746" y="2126222"/>
            <a:ext cx="4313862" cy="3777622"/>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67" name="Shape 67"/>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 name="Shape 70"/>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73" name="Shape 73"/>
          <p:cNvSpPr txBox="1">
            <a:spLocks noGrp="1"/>
          </p:cNvSpPr>
          <p:nvPr>
            <p:ph type="body" idx="1"/>
          </p:nvPr>
        </p:nvSpPr>
        <p:spPr>
          <a:xfrm>
            <a:off x="2939373" y="1972701"/>
            <a:ext cx="3992732" cy="576262"/>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8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74" name="Shape 74"/>
          <p:cNvSpPr txBox="1">
            <a:spLocks noGrp="1"/>
          </p:cNvSpPr>
          <p:nvPr>
            <p:ph type="body" idx="2"/>
          </p:nvPr>
        </p:nvSpPr>
        <p:spPr>
          <a:xfrm>
            <a:off x="2589210" y="2548966"/>
            <a:ext cx="4342893" cy="335406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5" name="Shape 75"/>
          <p:cNvSpPr txBox="1">
            <a:spLocks noGrp="1"/>
          </p:cNvSpPr>
          <p:nvPr>
            <p:ph type="body" idx="3"/>
          </p:nvPr>
        </p:nvSpPr>
        <p:spPr>
          <a:xfrm>
            <a:off x="7506628" y="1969475"/>
            <a:ext cx="3998999" cy="576262"/>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8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76" name="Shape 76"/>
          <p:cNvSpPr txBox="1">
            <a:spLocks noGrp="1"/>
          </p:cNvSpPr>
          <p:nvPr>
            <p:ph type="body" idx="4"/>
          </p:nvPr>
        </p:nvSpPr>
        <p:spPr>
          <a:xfrm>
            <a:off x="7166957" y="2545738"/>
            <a:ext cx="4338674" cy="335406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7" name="Shape 77"/>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78" name="Shape 78"/>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79" name="Shape 79"/>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83" name="Shape 83"/>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85" name="Shape 85"/>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7"/>
        <p:cNvGrpSpPr/>
        <p:nvPr/>
      </p:nvGrpSpPr>
      <p:grpSpPr>
        <a:xfrm>
          <a:off x="0" y="0"/>
          <a:ext cx="0" cy="0"/>
          <a:chOff x="0" y="0"/>
          <a:chExt cx="0" cy="0"/>
        </a:xfrm>
      </p:grpSpPr>
      <p:sp>
        <p:nvSpPr>
          <p:cNvPr id="88" name="Shape 88"/>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89" name="Shape 89"/>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90" name="Shape 90"/>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2589210" y="446087"/>
            <a:ext cx="3505199" cy="97631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94" name="Shape 94"/>
          <p:cNvSpPr txBox="1">
            <a:spLocks noGrp="1"/>
          </p:cNvSpPr>
          <p:nvPr>
            <p:ph type="body" idx="1"/>
          </p:nvPr>
        </p:nvSpPr>
        <p:spPr>
          <a:xfrm>
            <a:off x="6323012" y="446087"/>
            <a:ext cx="5181600" cy="5414963"/>
          </a:xfrm>
          <a:prstGeom prst="rect">
            <a:avLst/>
          </a:prstGeom>
          <a:noFill/>
          <a:ln>
            <a:noFill/>
          </a:ln>
        </p:spPr>
        <p:txBody>
          <a:bodyPr lIns="91425" tIns="91425" rIns="91425" bIns="91425" anchor="ctr"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95" name="Shape 95"/>
          <p:cNvSpPr txBox="1">
            <a:spLocks noGrp="1"/>
          </p:cNvSpPr>
          <p:nvPr>
            <p:ph type="body" idx="2"/>
          </p:nvPr>
        </p:nvSpPr>
        <p:spPr>
          <a:xfrm>
            <a:off x="2589210" y="1598612"/>
            <a:ext cx="3505199" cy="4262436"/>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0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96" name="Shape 96"/>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97" name="Shape 97"/>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98" name="Shape 98"/>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2589213" y="4800600"/>
            <a:ext cx="8915400" cy="5667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4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02" name="Shape 102"/>
          <p:cNvSpPr>
            <a:spLocks noGrp="1"/>
          </p:cNvSpPr>
          <p:nvPr>
            <p:ph type="pic" idx="2"/>
          </p:nvPr>
        </p:nvSpPr>
        <p:spPr>
          <a:xfrm>
            <a:off x="2589210" y="634964"/>
            <a:ext cx="8915400" cy="3854969"/>
          </a:xfrm>
          <a:prstGeom prst="rect">
            <a:avLst/>
          </a:prstGeom>
          <a:noFill/>
          <a:ln>
            <a:noFill/>
          </a:ln>
        </p:spPr>
        <p:txBody>
          <a:bodyPr lIns="91425" tIns="91425" rIns="91425" bIns="91425" anchor="t" anchorCtr="0"/>
          <a:lstStyle>
            <a:lvl1pPr marL="0" marR="0" lvl="0" indent="0" algn="ctr"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9pPr>
          </a:lstStyle>
          <a:p>
            <a:endParaRPr/>
          </a:p>
        </p:txBody>
      </p:sp>
      <p:sp>
        <p:nvSpPr>
          <p:cNvPr id="103" name="Shape 103"/>
          <p:cNvSpPr txBox="1">
            <a:spLocks noGrp="1"/>
          </p:cNvSpPr>
          <p:nvPr>
            <p:ph type="body" idx="1"/>
          </p:nvPr>
        </p:nvSpPr>
        <p:spPr>
          <a:xfrm>
            <a:off x="2589213" y="5367337"/>
            <a:ext cx="8915400" cy="49371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0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104" name="Shape 104"/>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05" name="Shape 105"/>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06" name="Shape 106"/>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Shape 10"/>
          <p:cNvGrpSpPr/>
          <p:nvPr/>
        </p:nvGrpSpPr>
        <p:grpSpPr>
          <a:xfrm>
            <a:off x="1" y="228599"/>
            <a:ext cx="2851515" cy="6638627"/>
            <a:chOff x="2487613" y="285750"/>
            <a:chExt cx="2428873" cy="5654675"/>
          </a:xfrm>
        </p:grpSpPr>
        <p:sp>
          <p:nvSpPr>
            <p:cNvPr id="11" name="Shape 11"/>
            <p:cNvSpPr/>
            <p:nvPr/>
          </p:nvSpPr>
          <p:spPr>
            <a:xfrm>
              <a:off x="2487613" y="2284413"/>
              <a:ext cx="85723" cy="533399"/>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2597150" y="2779713"/>
              <a:ext cx="550863" cy="1978025"/>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3175000" y="4730750"/>
              <a:ext cx="519112" cy="1209675"/>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3305176" y="5630862"/>
              <a:ext cx="146050" cy="309561"/>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2573338" y="2817813"/>
              <a:ext cx="700086" cy="2835273"/>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2506663" y="285750"/>
              <a:ext cx="90486" cy="2493963"/>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2554288" y="2598738"/>
              <a:ext cx="66673" cy="420687"/>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3143250" y="4757737"/>
              <a:ext cx="161925" cy="873125"/>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3148013" y="1282700"/>
              <a:ext cx="1768473" cy="3448050"/>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3273425" y="5653087"/>
              <a:ext cx="138112" cy="287338"/>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3143250" y="4656137"/>
              <a:ext cx="31750" cy="188913"/>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3211513" y="5410200"/>
              <a:ext cx="203198" cy="530223"/>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23" name="Shape 23"/>
          <p:cNvGrpSpPr/>
          <p:nvPr/>
        </p:nvGrpSpPr>
        <p:grpSpPr>
          <a:xfrm>
            <a:off x="27221" y="-785"/>
            <a:ext cx="2356674" cy="6854040"/>
            <a:chOff x="6627813" y="194831"/>
            <a:chExt cx="1952625" cy="5678918"/>
          </a:xfrm>
        </p:grpSpPr>
        <p:sp>
          <p:nvSpPr>
            <p:cNvPr id="24" name="Shape 24"/>
            <p:cNvSpPr/>
            <p:nvPr/>
          </p:nvSpPr>
          <p:spPr>
            <a:xfrm>
              <a:off x="6627813" y="194831"/>
              <a:ext cx="409575" cy="3646487"/>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7061200" y="3771900"/>
              <a:ext cx="350837" cy="1309686"/>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7439025" y="5053012"/>
              <a:ext cx="357188" cy="820737"/>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7037388" y="3811587"/>
              <a:ext cx="457200" cy="1852613"/>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6992938" y="1263650"/>
              <a:ext cx="144462" cy="2508250"/>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7526338" y="5640387"/>
              <a:ext cx="111125" cy="233363"/>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7021513" y="3598862"/>
              <a:ext cx="68263" cy="423863"/>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7412038" y="2801938"/>
              <a:ext cx="1168400" cy="2251075"/>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7494588" y="5664200"/>
              <a:ext cx="100013" cy="209549"/>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7412038" y="5081587"/>
              <a:ext cx="114300" cy="558798"/>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7412038" y="4978400"/>
              <a:ext cx="31750" cy="188913"/>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7439025" y="5434012"/>
              <a:ext cx="174625" cy="439738"/>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6" name="Shape 36"/>
          <p:cNvSpPr/>
          <p:nvPr/>
        </p:nvSpPr>
        <p:spPr>
          <a:xfrm>
            <a:off x="0" y="0"/>
            <a:ext cx="182879" cy="6858000"/>
          </a:xfrm>
          <a:prstGeom prst="rect">
            <a:avLst/>
          </a:pr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38" name="Shape 38"/>
          <p:cNvSpPr txBox="1">
            <a:spLocks noGrp="1"/>
          </p:cNvSpPr>
          <p:nvPr>
            <p:ph type="body" idx="1"/>
          </p:nvPr>
        </p:nvSpPr>
        <p:spPr>
          <a:xfrm>
            <a:off x="2589210" y="2133600"/>
            <a:ext cx="8915400" cy="388620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9" name="Shape 39"/>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0" name="Shape 40"/>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1" name="Shape 41"/>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164"/>
        <p:cNvGrpSpPr/>
        <p:nvPr/>
      </p:nvGrpSpPr>
      <p:grpSpPr>
        <a:xfrm>
          <a:off x="0" y="0"/>
          <a:ext cx="0" cy="0"/>
          <a:chOff x="0" y="0"/>
          <a:chExt cx="0" cy="0"/>
        </a:xfrm>
      </p:grpSpPr>
      <p:grpSp>
        <p:nvGrpSpPr>
          <p:cNvPr id="165" name="Shape 165"/>
          <p:cNvGrpSpPr/>
          <p:nvPr/>
        </p:nvGrpSpPr>
        <p:grpSpPr>
          <a:xfrm>
            <a:off x="-17" y="228598"/>
            <a:ext cx="2851528" cy="6638661"/>
            <a:chOff x="2487613" y="285750"/>
            <a:chExt cx="2428900" cy="5654737"/>
          </a:xfrm>
        </p:grpSpPr>
        <p:sp>
          <p:nvSpPr>
            <p:cNvPr id="166" name="Shape 166"/>
            <p:cNvSpPr/>
            <p:nvPr/>
          </p:nvSpPr>
          <p:spPr>
            <a:xfrm>
              <a:off x="2487613" y="2284413"/>
              <a:ext cx="85800" cy="533400"/>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67" name="Shape 167"/>
            <p:cNvSpPr/>
            <p:nvPr/>
          </p:nvSpPr>
          <p:spPr>
            <a:xfrm>
              <a:off x="2597150" y="2779713"/>
              <a:ext cx="550800" cy="1977900"/>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68" name="Shape 168"/>
            <p:cNvSpPr/>
            <p:nvPr/>
          </p:nvSpPr>
          <p:spPr>
            <a:xfrm>
              <a:off x="3175000" y="4730750"/>
              <a:ext cx="519000" cy="1209600"/>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69" name="Shape 169"/>
            <p:cNvSpPr/>
            <p:nvPr/>
          </p:nvSpPr>
          <p:spPr>
            <a:xfrm>
              <a:off x="3305176" y="5630862"/>
              <a:ext cx="146100" cy="309600"/>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0" name="Shape 170"/>
            <p:cNvSpPr/>
            <p:nvPr/>
          </p:nvSpPr>
          <p:spPr>
            <a:xfrm>
              <a:off x="2573338" y="2817813"/>
              <a:ext cx="700200" cy="2835300"/>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1" name="Shape 171"/>
            <p:cNvSpPr/>
            <p:nvPr/>
          </p:nvSpPr>
          <p:spPr>
            <a:xfrm>
              <a:off x="2506663" y="285750"/>
              <a:ext cx="90600" cy="2493900"/>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2" name="Shape 172"/>
            <p:cNvSpPr/>
            <p:nvPr/>
          </p:nvSpPr>
          <p:spPr>
            <a:xfrm>
              <a:off x="2554288" y="2598738"/>
              <a:ext cx="66600" cy="420600"/>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3" name="Shape 173"/>
            <p:cNvSpPr/>
            <p:nvPr/>
          </p:nvSpPr>
          <p:spPr>
            <a:xfrm>
              <a:off x="3143250" y="4757737"/>
              <a:ext cx="162000" cy="873000"/>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4" name="Shape 174"/>
            <p:cNvSpPr/>
            <p:nvPr/>
          </p:nvSpPr>
          <p:spPr>
            <a:xfrm>
              <a:off x="3148013" y="1282700"/>
              <a:ext cx="1768500" cy="3448200"/>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5" name="Shape 175"/>
            <p:cNvSpPr/>
            <p:nvPr/>
          </p:nvSpPr>
          <p:spPr>
            <a:xfrm>
              <a:off x="3273425" y="5653087"/>
              <a:ext cx="138000" cy="287400"/>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6" name="Shape 176"/>
            <p:cNvSpPr/>
            <p:nvPr/>
          </p:nvSpPr>
          <p:spPr>
            <a:xfrm>
              <a:off x="3143250" y="4656137"/>
              <a:ext cx="31800" cy="189000"/>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7" name="Shape 177"/>
            <p:cNvSpPr/>
            <p:nvPr/>
          </p:nvSpPr>
          <p:spPr>
            <a:xfrm>
              <a:off x="3211513" y="5410200"/>
              <a:ext cx="203100" cy="530100"/>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grpSp>
      <p:grpSp>
        <p:nvGrpSpPr>
          <p:cNvPr id="178" name="Shape 178"/>
          <p:cNvGrpSpPr/>
          <p:nvPr/>
        </p:nvGrpSpPr>
        <p:grpSpPr>
          <a:xfrm>
            <a:off x="27048" y="-790"/>
            <a:ext cx="2356743" cy="6853961"/>
            <a:chOff x="6627813" y="194831"/>
            <a:chExt cx="1952725" cy="5678980"/>
          </a:xfrm>
        </p:grpSpPr>
        <p:sp>
          <p:nvSpPr>
            <p:cNvPr id="179" name="Shape 179"/>
            <p:cNvSpPr/>
            <p:nvPr/>
          </p:nvSpPr>
          <p:spPr>
            <a:xfrm>
              <a:off x="6627813" y="194831"/>
              <a:ext cx="409500" cy="3646500"/>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0" name="Shape 180"/>
            <p:cNvSpPr/>
            <p:nvPr/>
          </p:nvSpPr>
          <p:spPr>
            <a:xfrm>
              <a:off x="7061200" y="3771900"/>
              <a:ext cx="350700" cy="1309800"/>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1" name="Shape 181"/>
            <p:cNvSpPr/>
            <p:nvPr/>
          </p:nvSpPr>
          <p:spPr>
            <a:xfrm>
              <a:off x="7439025" y="5053012"/>
              <a:ext cx="357300" cy="820800"/>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2" name="Shape 182"/>
            <p:cNvSpPr/>
            <p:nvPr/>
          </p:nvSpPr>
          <p:spPr>
            <a:xfrm>
              <a:off x="7037388" y="3811587"/>
              <a:ext cx="457200" cy="1852500"/>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3" name="Shape 183"/>
            <p:cNvSpPr/>
            <p:nvPr/>
          </p:nvSpPr>
          <p:spPr>
            <a:xfrm>
              <a:off x="6992938" y="1263650"/>
              <a:ext cx="144600" cy="2508300"/>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4" name="Shape 184"/>
            <p:cNvSpPr/>
            <p:nvPr/>
          </p:nvSpPr>
          <p:spPr>
            <a:xfrm>
              <a:off x="7526338" y="5640387"/>
              <a:ext cx="111000" cy="233400"/>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5" name="Shape 185"/>
            <p:cNvSpPr/>
            <p:nvPr/>
          </p:nvSpPr>
          <p:spPr>
            <a:xfrm>
              <a:off x="7021513" y="3598862"/>
              <a:ext cx="68400" cy="423900"/>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6" name="Shape 186"/>
            <p:cNvSpPr/>
            <p:nvPr/>
          </p:nvSpPr>
          <p:spPr>
            <a:xfrm>
              <a:off x="7412038" y="2801938"/>
              <a:ext cx="1168500" cy="2251200"/>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7" name="Shape 187"/>
            <p:cNvSpPr/>
            <p:nvPr/>
          </p:nvSpPr>
          <p:spPr>
            <a:xfrm>
              <a:off x="7494588" y="5664200"/>
              <a:ext cx="99900" cy="209400"/>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8" name="Shape 188"/>
            <p:cNvSpPr/>
            <p:nvPr/>
          </p:nvSpPr>
          <p:spPr>
            <a:xfrm>
              <a:off x="7412038" y="5081587"/>
              <a:ext cx="114300" cy="558900"/>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9" name="Shape 189"/>
            <p:cNvSpPr/>
            <p:nvPr/>
          </p:nvSpPr>
          <p:spPr>
            <a:xfrm>
              <a:off x="7412038" y="4978400"/>
              <a:ext cx="31800" cy="189000"/>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90" name="Shape 190"/>
            <p:cNvSpPr/>
            <p:nvPr/>
          </p:nvSpPr>
          <p:spPr>
            <a:xfrm>
              <a:off x="7439025" y="5434012"/>
              <a:ext cx="174600" cy="439800"/>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grpSp>
      <p:sp>
        <p:nvSpPr>
          <p:cNvPr id="191" name="Shape 191"/>
          <p:cNvSpPr/>
          <p:nvPr/>
        </p:nvSpPr>
        <p:spPr>
          <a:xfrm>
            <a:off x="0" y="0"/>
            <a:ext cx="182700" cy="6858000"/>
          </a:xfrm>
          <a:prstGeom prst="rect">
            <a:avLst/>
          </a:pr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92" name="Shape 192"/>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SzPct val="41666"/>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SzPct val="78947"/>
              <a:buFont typeface="Arial"/>
              <a:buNone/>
              <a:defRPr sz="1900" b="0" i="0" u="none" strike="noStrike" cap="none">
                <a:solidFill>
                  <a:schemeClr val="dk2"/>
                </a:solidFill>
              </a:defRPr>
            </a:lvl2pPr>
            <a:lvl3pPr marL="0" marR="0" lvl="2" indent="0" algn="l" rtl="0">
              <a:spcBef>
                <a:spcPts val="0"/>
              </a:spcBef>
              <a:buClr>
                <a:schemeClr val="dk2"/>
              </a:buClr>
              <a:buSzPct val="78947"/>
              <a:buFont typeface="Arial"/>
              <a:buNone/>
              <a:defRPr sz="1900" b="0" i="0" u="none" strike="noStrike" cap="none">
                <a:solidFill>
                  <a:schemeClr val="dk2"/>
                </a:solidFill>
              </a:defRPr>
            </a:lvl3pPr>
            <a:lvl4pPr marL="0" marR="0" lvl="3" indent="0" algn="l" rtl="0">
              <a:spcBef>
                <a:spcPts val="0"/>
              </a:spcBef>
              <a:buClr>
                <a:schemeClr val="dk2"/>
              </a:buClr>
              <a:buSzPct val="78947"/>
              <a:buFont typeface="Arial"/>
              <a:buNone/>
              <a:defRPr sz="1900" b="0" i="0" u="none" strike="noStrike" cap="none">
                <a:solidFill>
                  <a:schemeClr val="dk2"/>
                </a:solidFill>
              </a:defRPr>
            </a:lvl4pPr>
            <a:lvl5pPr marL="0" marR="0" lvl="4" indent="0" algn="l" rtl="0">
              <a:spcBef>
                <a:spcPts val="0"/>
              </a:spcBef>
              <a:buClr>
                <a:schemeClr val="dk2"/>
              </a:buClr>
              <a:buSzPct val="78947"/>
              <a:buFont typeface="Arial"/>
              <a:buNone/>
              <a:defRPr sz="1900" b="0" i="0" u="none" strike="noStrike" cap="none">
                <a:solidFill>
                  <a:schemeClr val="dk2"/>
                </a:solidFill>
              </a:defRPr>
            </a:lvl5pPr>
            <a:lvl6pPr marL="0" marR="0" lvl="5" indent="0" algn="l" rtl="0">
              <a:spcBef>
                <a:spcPts val="0"/>
              </a:spcBef>
              <a:buClr>
                <a:schemeClr val="dk2"/>
              </a:buClr>
              <a:buSzPct val="78947"/>
              <a:buFont typeface="Arial"/>
              <a:buNone/>
              <a:defRPr sz="1900" b="0" i="0" u="none" strike="noStrike" cap="none">
                <a:solidFill>
                  <a:schemeClr val="dk2"/>
                </a:solidFill>
              </a:defRPr>
            </a:lvl6pPr>
            <a:lvl7pPr marL="0" marR="0" lvl="6" indent="0" algn="l" rtl="0">
              <a:spcBef>
                <a:spcPts val="0"/>
              </a:spcBef>
              <a:buClr>
                <a:schemeClr val="dk2"/>
              </a:buClr>
              <a:buSzPct val="78947"/>
              <a:buFont typeface="Arial"/>
              <a:buNone/>
              <a:defRPr sz="1900" b="0" i="0" u="none" strike="noStrike" cap="none">
                <a:solidFill>
                  <a:schemeClr val="dk2"/>
                </a:solidFill>
              </a:defRPr>
            </a:lvl7pPr>
            <a:lvl8pPr marL="0" marR="0" lvl="7" indent="0" algn="l" rtl="0">
              <a:spcBef>
                <a:spcPts val="0"/>
              </a:spcBef>
              <a:buClr>
                <a:schemeClr val="dk2"/>
              </a:buClr>
              <a:buSzPct val="78947"/>
              <a:buFont typeface="Arial"/>
              <a:buNone/>
              <a:defRPr sz="1900" b="0" i="0" u="none" strike="noStrike" cap="none">
                <a:solidFill>
                  <a:schemeClr val="dk2"/>
                </a:solidFill>
              </a:defRPr>
            </a:lvl8pPr>
            <a:lvl9pPr marL="0" marR="0" lvl="8" indent="0" algn="l" rtl="0">
              <a:spcBef>
                <a:spcPts val="0"/>
              </a:spcBef>
              <a:buClr>
                <a:schemeClr val="dk2"/>
              </a:buClr>
              <a:buSzPct val="78947"/>
              <a:buFont typeface="Arial"/>
              <a:buNone/>
              <a:defRPr sz="1900" b="0" i="0" u="none" strike="noStrike" cap="none">
                <a:solidFill>
                  <a:schemeClr val="dk2"/>
                </a:solidFill>
              </a:defRPr>
            </a:lvl9pPr>
          </a:lstStyle>
          <a:p>
            <a:endParaRPr/>
          </a:p>
        </p:txBody>
      </p:sp>
      <p:sp>
        <p:nvSpPr>
          <p:cNvPr id="193" name="Shape 193"/>
          <p:cNvSpPr txBox="1">
            <a:spLocks noGrp="1"/>
          </p:cNvSpPr>
          <p:nvPr>
            <p:ph type="body" idx="1"/>
          </p:nvPr>
        </p:nvSpPr>
        <p:spPr>
          <a:xfrm>
            <a:off x="2589210" y="2133600"/>
            <a:ext cx="8915700" cy="38865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94" name="Shape 194"/>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SzPct val="166666"/>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195" name="Shape 195"/>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SzPct val="166666"/>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196" name="Shape 196"/>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ctrTitle"/>
          </p:nvPr>
        </p:nvSpPr>
        <p:spPr>
          <a:xfrm>
            <a:off x="1356900" y="780903"/>
            <a:ext cx="9523200" cy="1841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262626"/>
              </a:buClr>
              <a:buSzPct val="25000"/>
              <a:buFont typeface="Questrial"/>
              <a:buNone/>
            </a:pPr>
            <a:r>
              <a:rPr lang="en-US" b="0" i="0" u="none" strike="noStrike" cap="none" dirty="0">
                <a:solidFill>
                  <a:srgbClr val="262626"/>
                </a:solidFill>
                <a:latin typeface="Arial" charset="0"/>
                <a:ea typeface="Arial" charset="0"/>
                <a:cs typeface="Arial" charset="0"/>
                <a:sym typeface="Questrial"/>
              </a:rPr>
              <a:t>Network Intrusion Detection</a:t>
            </a:r>
          </a:p>
        </p:txBody>
      </p:sp>
      <p:sp>
        <p:nvSpPr>
          <p:cNvPr id="324" name="Shape 324"/>
          <p:cNvSpPr txBox="1">
            <a:spLocks noGrp="1"/>
          </p:cNvSpPr>
          <p:nvPr>
            <p:ph type="subTitle" idx="1"/>
          </p:nvPr>
        </p:nvSpPr>
        <p:spPr>
          <a:xfrm>
            <a:off x="1826600" y="3393952"/>
            <a:ext cx="8915400" cy="2273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By: Jack Song, Kerry Jones, and </a:t>
            </a:r>
            <a:r>
              <a:rPr lang="en-US" sz="2800" b="0" i="0" u="none" strike="noStrike" cap="none" dirty="0" err="1">
                <a:solidFill>
                  <a:srgbClr val="595959"/>
                </a:solidFill>
                <a:latin typeface="Arial" charset="0"/>
                <a:ea typeface="Arial" charset="0"/>
                <a:cs typeface="Arial" charset="0"/>
                <a:sym typeface="Questrial"/>
              </a:rPr>
              <a:t>Julina</a:t>
            </a:r>
            <a:r>
              <a:rPr lang="en-US" sz="2800" b="0" i="0" u="none" strike="noStrike" cap="none" dirty="0">
                <a:solidFill>
                  <a:srgbClr val="595959"/>
                </a:solidFill>
                <a:latin typeface="Arial" charset="0"/>
                <a:ea typeface="Arial" charset="0"/>
                <a:cs typeface="Arial" charset="0"/>
                <a:sym typeface="Questrial"/>
              </a:rPr>
              <a:t> Zhang</a:t>
            </a:r>
          </a:p>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Advisor:  Don Brown, </a:t>
            </a:r>
            <a:r>
              <a:rPr lang="en-US" sz="2800" b="0" i="0" u="none" strike="noStrike" cap="none" dirty="0" err="1">
                <a:solidFill>
                  <a:srgbClr val="595959"/>
                </a:solidFill>
                <a:latin typeface="Arial" charset="0"/>
                <a:ea typeface="Arial" charset="0"/>
                <a:cs typeface="Arial" charset="0"/>
                <a:sym typeface="Questrial"/>
              </a:rPr>
              <a:t>Hyojung</a:t>
            </a:r>
            <a:r>
              <a:rPr lang="en-US" sz="2800" b="0" i="0" u="none" strike="noStrike" cap="none" dirty="0">
                <a:solidFill>
                  <a:srgbClr val="595959"/>
                </a:solidFill>
                <a:latin typeface="Arial" charset="0"/>
                <a:ea typeface="Arial" charset="0"/>
                <a:cs typeface="Arial" charset="0"/>
                <a:sym typeface="Questrial"/>
              </a:rPr>
              <a:t> Kang</a:t>
            </a:r>
          </a:p>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Client: </a:t>
            </a:r>
            <a:r>
              <a:rPr lang="en-US" sz="2800" dirty="0">
                <a:latin typeface="Arial" charset="0"/>
                <a:ea typeface="Arial" charset="0"/>
                <a:cs typeface="Arial" charset="0"/>
              </a:rPr>
              <a:t>UVA Information Security, Policy, and Records Office</a:t>
            </a:r>
          </a:p>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Sponsor:  UVA SEAS / </a:t>
            </a:r>
            <a:r>
              <a:rPr lang="en-US" sz="2800" b="0" i="0" u="none" strike="noStrike" cap="none" dirty="0" err="1">
                <a:solidFill>
                  <a:srgbClr val="595959"/>
                </a:solidFill>
                <a:latin typeface="Arial" charset="0"/>
                <a:ea typeface="Arial" charset="0"/>
                <a:cs typeface="Arial" charset="0"/>
                <a:sym typeface="Questrial"/>
              </a:rPr>
              <a:t>Leidos</a:t>
            </a:r>
            <a:endParaRPr lang="en-US" sz="2800" b="0" i="0" u="none" strike="noStrike" cap="none" dirty="0">
              <a:solidFill>
                <a:srgbClr val="595959"/>
              </a:solidFill>
              <a:latin typeface="Arial" charset="0"/>
              <a:ea typeface="Arial" charset="0"/>
              <a:cs typeface="Arial" charset="0"/>
              <a:sym typeface="Quest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6465"/>
          </a:xfrm>
          <a:prstGeom prst="rect">
            <a:avLst/>
          </a:prstGeom>
        </p:spPr>
      </p:pic>
      <p:sp>
        <p:nvSpPr>
          <p:cNvPr id="5" name="Freeform 4"/>
          <p:cNvSpPr/>
          <p:nvPr/>
        </p:nvSpPr>
        <p:spPr>
          <a:xfrm>
            <a:off x="6304546" y="336884"/>
            <a:ext cx="3112169" cy="1684421"/>
          </a:xfrm>
          <a:custGeom>
            <a:avLst/>
            <a:gdLst>
              <a:gd name="connsiteX0" fmla="*/ 2454442 w 3384884"/>
              <a:gd name="connsiteY0" fmla="*/ 0 h 2021305"/>
              <a:gd name="connsiteX1" fmla="*/ 1780673 w 3384884"/>
              <a:gd name="connsiteY1" fmla="*/ 320842 h 2021305"/>
              <a:gd name="connsiteX2" fmla="*/ 1572126 w 3384884"/>
              <a:gd name="connsiteY2" fmla="*/ 465221 h 2021305"/>
              <a:gd name="connsiteX3" fmla="*/ 1106905 w 3384884"/>
              <a:gd name="connsiteY3" fmla="*/ 1058779 h 2021305"/>
              <a:gd name="connsiteX4" fmla="*/ 1187115 w 3384884"/>
              <a:gd name="connsiteY4" fmla="*/ 1941095 h 2021305"/>
              <a:gd name="connsiteX5" fmla="*/ 1427747 w 3384884"/>
              <a:gd name="connsiteY5" fmla="*/ 2021305 h 2021305"/>
              <a:gd name="connsiteX6" fmla="*/ 2037347 w 3384884"/>
              <a:gd name="connsiteY6" fmla="*/ 1941095 h 2021305"/>
              <a:gd name="connsiteX7" fmla="*/ 2310063 w 3384884"/>
              <a:gd name="connsiteY7" fmla="*/ 1748590 h 2021305"/>
              <a:gd name="connsiteX8" fmla="*/ 2823410 w 3384884"/>
              <a:gd name="connsiteY8" fmla="*/ 1299411 h 2021305"/>
              <a:gd name="connsiteX9" fmla="*/ 3336757 w 3384884"/>
              <a:gd name="connsiteY9" fmla="*/ 834190 h 2021305"/>
              <a:gd name="connsiteX10" fmla="*/ 3384884 w 3384884"/>
              <a:gd name="connsiteY10" fmla="*/ 753979 h 2021305"/>
              <a:gd name="connsiteX11" fmla="*/ 3224463 w 3384884"/>
              <a:gd name="connsiteY11" fmla="*/ 577516 h 2021305"/>
              <a:gd name="connsiteX12" fmla="*/ 1844842 w 3384884"/>
              <a:gd name="connsiteY12" fmla="*/ 336884 h 2021305"/>
              <a:gd name="connsiteX13" fmla="*/ 417094 w 3384884"/>
              <a:gd name="connsiteY13" fmla="*/ 465221 h 2021305"/>
              <a:gd name="connsiteX14" fmla="*/ 48126 w 3384884"/>
              <a:gd name="connsiteY14" fmla="*/ 593558 h 2021305"/>
              <a:gd name="connsiteX15" fmla="*/ 0 w 3384884"/>
              <a:gd name="connsiteY15" fmla="*/ 625642 h 202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84884" h="2021305">
                <a:moveTo>
                  <a:pt x="2454442" y="0"/>
                </a:moveTo>
                <a:cubicBezTo>
                  <a:pt x="2229852" y="106947"/>
                  <a:pt x="2000713" y="204821"/>
                  <a:pt x="1780673" y="320842"/>
                </a:cubicBezTo>
                <a:cubicBezTo>
                  <a:pt x="1705883" y="360277"/>
                  <a:pt x="1629135" y="402783"/>
                  <a:pt x="1572126" y="465221"/>
                </a:cubicBezTo>
                <a:cubicBezTo>
                  <a:pt x="1402626" y="650864"/>
                  <a:pt x="1261979" y="860926"/>
                  <a:pt x="1106905" y="1058779"/>
                </a:cubicBezTo>
                <a:cubicBezTo>
                  <a:pt x="1052015" y="1525344"/>
                  <a:pt x="954904" y="1569559"/>
                  <a:pt x="1187115" y="1941095"/>
                </a:cubicBezTo>
                <a:cubicBezTo>
                  <a:pt x="1215411" y="1986368"/>
                  <a:pt x="1402353" y="2015662"/>
                  <a:pt x="1427747" y="2021305"/>
                </a:cubicBezTo>
                <a:cubicBezTo>
                  <a:pt x="1630947" y="1994568"/>
                  <a:pt x="1841536" y="2001618"/>
                  <a:pt x="2037347" y="1941095"/>
                </a:cubicBezTo>
                <a:cubicBezTo>
                  <a:pt x="2143656" y="1908236"/>
                  <a:pt x="2223865" y="1818955"/>
                  <a:pt x="2310063" y="1748590"/>
                </a:cubicBezTo>
                <a:cubicBezTo>
                  <a:pt x="2486200" y="1604805"/>
                  <a:pt x="2647894" y="1443954"/>
                  <a:pt x="2823410" y="1299411"/>
                </a:cubicBezTo>
                <a:cubicBezTo>
                  <a:pt x="2917807" y="1221672"/>
                  <a:pt x="3268963" y="947180"/>
                  <a:pt x="3336757" y="834190"/>
                </a:cubicBezTo>
                <a:lnTo>
                  <a:pt x="3384884" y="753979"/>
                </a:lnTo>
                <a:cubicBezTo>
                  <a:pt x="3331410" y="695158"/>
                  <a:pt x="3297365" y="609212"/>
                  <a:pt x="3224463" y="577516"/>
                </a:cubicBezTo>
                <a:cubicBezTo>
                  <a:pt x="2878069" y="426910"/>
                  <a:pt x="2175778" y="376596"/>
                  <a:pt x="1844842" y="336884"/>
                </a:cubicBezTo>
                <a:cubicBezTo>
                  <a:pt x="1368926" y="379663"/>
                  <a:pt x="890126" y="397645"/>
                  <a:pt x="417094" y="465221"/>
                </a:cubicBezTo>
                <a:cubicBezTo>
                  <a:pt x="288186" y="483636"/>
                  <a:pt x="169663" y="546813"/>
                  <a:pt x="48126" y="593558"/>
                </a:cubicBezTo>
                <a:cubicBezTo>
                  <a:pt x="30131" y="600479"/>
                  <a:pt x="0" y="625642"/>
                  <a:pt x="0" y="625642"/>
                </a:cubicBezTo>
              </a:path>
            </a:pathLst>
          </a:custGeom>
          <a:noFill/>
          <a:ln w="190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155032" y="4219074"/>
            <a:ext cx="4588042" cy="2085473"/>
          </a:xfrm>
          <a:custGeom>
            <a:avLst/>
            <a:gdLst>
              <a:gd name="connsiteX0" fmla="*/ 1267326 w 4427621"/>
              <a:gd name="connsiteY0" fmla="*/ 1764631 h 1764631"/>
              <a:gd name="connsiteX1" fmla="*/ 1267326 w 4427621"/>
              <a:gd name="connsiteY1" fmla="*/ 1443789 h 1764631"/>
              <a:gd name="connsiteX2" fmla="*/ 1283368 w 4427621"/>
              <a:gd name="connsiteY2" fmla="*/ 1379621 h 1764631"/>
              <a:gd name="connsiteX3" fmla="*/ 1315452 w 4427621"/>
              <a:gd name="connsiteY3" fmla="*/ 1315452 h 1764631"/>
              <a:gd name="connsiteX4" fmla="*/ 1363579 w 4427621"/>
              <a:gd name="connsiteY4" fmla="*/ 1171073 h 1764631"/>
              <a:gd name="connsiteX5" fmla="*/ 1395663 w 4427621"/>
              <a:gd name="connsiteY5" fmla="*/ 1058779 h 1764631"/>
              <a:gd name="connsiteX6" fmla="*/ 1459831 w 4427621"/>
              <a:gd name="connsiteY6" fmla="*/ 978568 h 1764631"/>
              <a:gd name="connsiteX7" fmla="*/ 1475873 w 4427621"/>
              <a:gd name="connsiteY7" fmla="*/ 930442 h 1764631"/>
              <a:gd name="connsiteX8" fmla="*/ 1507957 w 4427621"/>
              <a:gd name="connsiteY8" fmla="*/ 866273 h 1764631"/>
              <a:gd name="connsiteX9" fmla="*/ 1588168 w 4427621"/>
              <a:gd name="connsiteY9" fmla="*/ 770021 h 1764631"/>
              <a:gd name="connsiteX10" fmla="*/ 1636294 w 4427621"/>
              <a:gd name="connsiteY10" fmla="*/ 737937 h 1764631"/>
              <a:gd name="connsiteX11" fmla="*/ 1716505 w 4427621"/>
              <a:gd name="connsiteY11" fmla="*/ 641684 h 1764631"/>
              <a:gd name="connsiteX12" fmla="*/ 1764631 w 4427621"/>
              <a:gd name="connsiteY12" fmla="*/ 609600 h 1764631"/>
              <a:gd name="connsiteX13" fmla="*/ 1812757 w 4427621"/>
              <a:gd name="connsiteY13" fmla="*/ 545431 h 1764631"/>
              <a:gd name="connsiteX14" fmla="*/ 1909010 w 4427621"/>
              <a:gd name="connsiteY14" fmla="*/ 513347 h 1764631"/>
              <a:gd name="connsiteX15" fmla="*/ 1957136 w 4427621"/>
              <a:gd name="connsiteY15" fmla="*/ 481263 h 1764631"/>
              <a:gd name="connsiteX16" fmla="*/ 2085473 w 4427621"/>
              <a:gd name="connsiteY16" fmla="*/ 385010 h 1764631"/>
              <a:gd name="connsiteX17" fmla="*/ 2149642 w 4427621"/>
              <a:gd name="connsiteY17" fmla="*/ 336884 h 1764631"/>
              <a:gd name="connsiteX18" fmla="*/ 2213810 w 4427621"/>
              <a:gd name="connsiteY18" fmla="*/ 288758 h 1764631"/>
              <a:gd name="connsiteX19" fmla="*/ 2358189 w 4427621"/>
              <a:gd name="connsiteY19" fmla="*/ 208547 h 1764631"/>
              <a:gd name="connsiteX20" fmla="*/ 2422357 w 4427621"/>
              <a:gd name="connsiteY20" fmla="*/ 176463 h 1764631"/>
              <a:gd name="connsiteX21" fmla="*/ 2454442 w 4427621"/>
              <a:gd name="connsiteY21" fmla="*/ 144379 h 1764631"/>
              <a:gd name="connsiteX22" fmla="*/ 2502568 w 4427621"/>
              <a:gd name="connsiteY22" fmla="*/ 128337 h 1764631"/>
              <a:gd name="connsiteX23" fmla="*/ 2566736 w 4427621"/>
              <a:gd name="connsiteY23" fmla="*/ 96252 h 1764631"/>
              <a:gd name="connsiteX24" fmla="*/ 2614863 w 4427621"/>
              <a:gd name="connsiteY24" fmla="*/ 80210 h 1764631"/>
              <a:gd name="connsiteX25" fmla="*/ 2695073 w 4427621"/>
              <a:gd name="connsiteY25" fmla="*/ 48126 h 1764631"/>
              <a:gd name="connsiteX26" fmla="*/ 2775284 w 4427621"/>
              <a:gd name="connsiteY26" fmla="*/ 32084 h 1764631"/>
              <a:gd name="connsiteX27" fmla="*/ 2919663 w 4427621"/>
              <a:gd name="connsiteY27" fmla="*/ 0 h 1764631"/>
              <a:gd name="connsiteX28" fmla="*/ 3320715 w 4427621"/>
              <a:gd name="connsiteY28" fmla="*/ 32084 h 1764631"/>
              <a:gd name="connsiteX29" fmla="*/ 3449052 w 4427621"/>
              <a:gd name="connsiteY29" fmla="*/ 64168 h 1764631"/>
              <a:gd name="connsiteX30" fmla="*/ 3529263 w 4427621"/>
              <a:gd name="connsiteY30" fmla="*/ 96252 h 1764631"/>
              <a:gd name="connsiteX31" fmla="*/ 3625515 w 4427621"/>
              <a:gd name="connsiteY31" fmla="*/ 144379 h 1764631"/>
              <a:gd name="connsiteX32" fmla="*/ 3721768 w 4427621"/>
              <a:gd name="connsiteY32" fmla="*/ 208547 h 1764631"/>
              <a:gd name="connsiteX33" fmla="*/ 3769894 w 4427621"/>
              <a:gd name="connsiteY33" fmla="*/ 256673 h 1764631"/>
              <a:gd name="connsiteX34" fmla="*/ 3914273 w 4427621"/>
              <a:gd name="connsiteY34" fmla="*/ 352926 h 1764631"/>
              <a:gd name="connsiteX35" fmla="*/ 3946357 w 4427621"/>
              <a:gd name="connsiteY35" fmla="*/ 401052 h 1764631"/>
              <a:gd name="connsiteX36" fmla="*/ 3994484 w 4427621"/>
              <a:gd name="connsiteY36" fmla="*/ 433137 h 1764631"/>
              <a:gd name="connsiteX37" fmla="*/ 4090736 w 4427621"/>
              <a:gd name="connsiteY37" fmla="*/ 577515 h 1764631"/>
              <a:gd name="connsiteX38" fmla="*/ 4235115 w 4427621"/>
              <a:gd name="connsiteY38" fmla="*/ 737937 h 1764631"/>
              <a:gd name="connsiteX39" fmla="*/ 4283242 w 4427621"/>
              <a:gd name="connsiteY39" fmla="*/ 818147 h 1764631"/>
              <a:gd name="connsiteX40" fmla="*/ 4299284 w 4427621"/>
              <a:gd name="connsiteY40" fmla="*/ 866273 h 1764631"/>
              <a:gd name="connsiteX41" fmla="*/ 4331368 w 4427621"/>
              <a:gd name="connsiteY41" fmla="*/ 930442 h 1764631"/>
              <a:gd name="connsiteX42" fmla="*/ 4363452 w 4427621"/>
              <a:gd name="connsiteY42" fmla="*/ 1042737 h 1764631"/>
              <a:gd name="connsiteX43" fmla="*/ 4395536 w 4427621"/>
              <a:gd name="connsiteY43" fmla="*/ 1106905 h 1764631"/>
              <a:gd name="connsiteX44" fmla="*/ 4427621 w 4427621"/>
              <a:gd name="connsiteY44" fmla="*/ 1187115 h 1764631"/>
              <a:gd name="connsiteX45" fmla="*/ 4363452 w 4427621"/>
              <a:gd name="connsiteY45" fmla="*/ 1395663 h 1764631"/>
              <a:gd name="connsiteX46" fmla="*/ 4347410 w 4427621"/>
              <a:gd name="connsiteY46" fmla="*/ 1443789 h 1764631"/>
              <a:gd name="connsiteX47" fmla="*/ 4251157 w 4427621"/>
              <a:gd name="connsiteY47" fmla="*/ 1507958 h 1764631"/>
              <a:gd name="connsiteX48" fmla="*/ 4138863 w 4427621"/>
              <a:gd name="connsiteY48" fmla="*/ 1588168 h 1764631"/>
              <a:gd name="connsiteX49" fmla="*/ 4074694 w 4427621"/>
              <a:gd name="connsiteY49" fmla="*/ 1604210 h 1764631"/>
              <a:gd name="connsiteX50" fmla="*/ 3930315 w 4427621"/>
              <a:gd name="connsiteY50" fmla="*/ 1652337 h 1764631"/>
              <a:gd name="connsiteX51" fmla="*/ 3048000 w 4427621"/>
              <a:gd name="connsiteY51" fmla="*/ 1636294 h 1764631"/>
              <a:gd name="connsiteX52" fmla="*/ 2903621 w 4427621"/>
              <a:gd name="connsiteY52" fmla="*/ 1604210 h 1764631"/>
              <a:gd name="connsiteX53" fmla="*/ 2679031 w 4427621"/>
              <a:gd name="connsiteY53" fmla="*/ 1572126 h 1764631"/>
              <a:gd name="connsiteX54" fmla="*/ 1764631 w 4427621"/>
              <a:gd name="connsiteY54" fmla="*/ 1540042 h 1764631"/>
              <a:gd name="connsiteX55" fmla="*/ 1427747 w 4427621"/>
              <a:gd name="connsiteY55" fmla="*/ 1524000 h 1764631"/>
              <a:gd name="connsiteX56" fmla="*/ 1155031 w 4427621"/>
              <a:gd name="connsiteY56" fmla="*/ 1491915 h 1764631"/>
              <a:gd name="connsiteX57" fmla="*/ 609600 w 4427621"/>
              <a:gd name="connsiteY57" fmla="*/ 1443789 h 1764631"/>
              <a:gd name="connsiteX58" fmla="*/ 0 w 4427621"/>
              <a:gd name="connsiteY58" fmla="*/ 1267326 h 176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27621" h="1764631">
                <a:moveTo>
                  <a:pt x="1267326" y="1764631"/>
                </a:moveTo>
                <a:cubicBezTo>
                  <a:pt x="1232412" y="1624977"/>
                  <a:pt x="1242444" y="1692609"/>
                  <a:pt x="1267326" y="1443789"/>
                </a:cubicBezTo>
                <a:cubicBezTo>
                  <a:pt x="1269520" y="1421851"/>
                  <a:pt x="1275627" y="1400265"/>
                  <a:pt x="1283368" y="1379621"/>
                </a:cubicBezTo>
                <a:cubicBezTo>
                  <a:pt x="1291765" y="1357229"/>
                  <a:pt x="1304757" y="1336842"/>
                  <a:pt x="1315452" y="1315452"/>
                </a:cubicBezTo>
                <a:cubicBezTo>
                  <a:pt x="1350608" y="1139672"/>
                  <a:pt x="1306649" y="1322884"/>
                  <a:pt x="1363579" y="1171073"/>
                </a:cubicBezTo>
                <a:cubicBezTo>
                  <a:pt x="1370572" y="1152426"/>
                  <a:pt x="1382735" y="1080326"/>
                  <a:pt x="1395663" y="1058779"/>
                </a:cubicBezTo>
                <a:cubicBezTo>
                  <a:pt x="1485189" y="909567"/>
                  <a:pt x="1363512" y="1171205"/>
                  <a:pt x="1459831" y="978568"/>
                </a:cubicBezTo>
                <a:cubicBezTo>
                  <a:pt x="1467393" y="963443"/>
                  <a:pt x="1469212" y="945985"/>
                  <a:pt x="1475873" y="930442"/>
                </a:cubicBezTo>
                <a:cubicBezTo>
                  <a:pt x="1485293" y="908461"/>
                  <a:pt x="1496092" y="887036"/>
                  <a:pt x="1507957" y="866273"/>
                </a:cubicBezTo>
                <a:cubicBezTo>
                  <a:pt x="1530899" y="826124"/>
                  <a:pt x="1551975" y="800182"/>
                  <a:pt x="1588168" y="770021"/>
                </a:cubicBezTo>
                <a:cubicBezTo>
                  <a:pt x="1602979" y="757678"/>
                  <a:pt x="1620252" y="748632"/>
                  <a:pt x="1636294" y="737937"/>
                </a:cubicBezTo>
                <a:cubicBezTo>
                  <a:pt x="1667841" y="690616"/>
                  <a:pt x="1670186" y="680283"/>
                  <a:pt x="1716505" y="641684"/>
                </a:cubicBezTo>
                <a:cubicBezTo>
                  <a:pt x="1731316" y="629341"/>
                  <a:pt x="1748589" y="620295"/>
                  <a:pt x="1764631" y="609600"/>
                </a:cubicBezTo>
                <a:cubicBezTo>
                  <a:pt x="1780673" y="588210"/>
                  <a:pt x="1790511" y="560262"/>
                  <a:pt x="1812757" y="545431"/>
                </a:cubicBezTo>
                <a:cubicBezTo>
                  <a:pt x="1840897" y="526671"/>
                  <a:pt x="1878105" y="527082"/>
                  <a:pt x="1909010" y="513347"/>
                </a:cubicBezTo>
                <a:cubicBezTo>
                  <a:pt x="1926628" y="505517"/>
                  <a:pt x="1941544" y="492603"/>
                  <a:pt x="1957136" y="481263"/>
                </a:cubicBezTo>
                <a:cubicBezTo>
                  <a:pt x="2000382" y="449811"/>
                  <a:pt x="2042694" y="417094"/>
                  <a:pt x="2085473" y="385010"/>
                </a:cubicBezTo>
                <a:lnTo>
                  <a:pt x="2149642" y="336884"/>
                </a:lnTo>
                <a:cubicBezTo>
                  <a:pt x="2171031" y="320842"/>
                  <a:pt x="2188446" y="297213"/>
                  <a:pt x="2213810" y="288758"/>
                </a:cubicBezTo>
                <a:cubicBezTo>
                  <a:pt x="2346901" y="244392"/>
                  <a:pt x="2137534" y="318874"/>
                  <a:pt x="2358189" y="208547"/>
                </a:cubicBezTo>
                <a:cubicBezTo>
                  <a:pt x="2379578" y="197852"/>
                  <a:pt x="2402459" y="189728"/>
                  <a:pt x="2422357" y="176463"/>
                </a:cubicBezTo>
                <a:cubicBezTo>
                  <a:pt x="2434942" y="168073"/>
                  <a:pt x="2441473" y="152161"/>
                  <a:pt x="2454442" y="144379"/>
                </a:cubicBezTo>
                <a:cubicBezTo>
                  <a:pt x="2468942" y="135679"/>
                  <a:pt x="2487026" y="134998"/>
                  <a:pt x="2502568" y="128337"/>
                </a:cubicBezTo>
                <a:cubicBezTo>
                  <a:pt x="2524549" y="118917"/>
                  <a:pt x="2544755" y="105672"/>
                  <a:pt x="2566736" y="96252"/>
                </a:cubicBezTo>
                <a:cubicBezTo>
                  <a:pt x="2582279" y="89591"/>
                  <a:pt x="2599030" y="86147"/>
                  <a:pt x="2614863" y="80210"/>
                </a:cubicBezTo>
                <a:cubicBezTo>
                  <a:pt x="2641826" y="70099"/>
                  <a:pt x="2667491" y="56401"/>
                  <a:pt x="2695073" y="48126"/>
                </a:cubicBezTo>
                <a:cubicBezTo>
                  <a:pt x="2721190" y="40291"/>
                  <a:pt x="2748667" y="37999"/>
                  <a:pt x="2775284" y="32084"/>
                </a:cubicBezTo>
                <a:cubicBezTo>
                  <a:pt x="2979181" y="-13226"/>
                  <a:pt x="2677742" y="48384"/>
                  <a:pt x="2919663" y="0"/>
                </a:cubicBezTo>
                <a:lnTo>
                  <a:pt x="3320715" y="32084"/>
                </a:lnTo>
                <a:cubicBezTo>
                  <a:pt x="3364234" y="36436"/>
                  <a:pt x="3408097" y="48810"/>
                  <a:pt x="3449052" y="64168"/>
                </a:cubicBezTo>
                <a:cubicBezTo>
                  <a:pt x="3476015" y="74279"/>
                  <a:pt x="3503507" y="83374"/>
                  <a:pt x="3529263" y="96252"/>
                </a:cubicBezTo>
                <a:cubicBezTo>
                  <a:pt x="3653659" y="158451"/>
                  <a:pt x="3504545" y="104056"/>
                  <a:pt x="3625515" y="144379"/>
                </a:cubicBezTo>
                <a:cubicBezTo>
                  <a:pt x="3779050" y="297910"/>
                  <a:pt x="3582466" y="115679"/>
                  <a:pt x="3721768" y="208547"/>
                </a:cubicBezTo>
                <a:cubicBezTo>
                  <a:pt x="3740645" y="221131"/>
                  <a:pt x="3751745" y="243061"/>
                  <a:pt x="3769894" y="256673"/>
                </a:cubicBezTo>
                <a:cubicBezTo>
                  <a:pt x="3816167" y="291377"/>
                  <a:pt x="3914273" y="352926"/>
                  <a:pt x="3914273" y="352926"/>
                </a:cubicBezTo>
                <a:cubicBezTo>
                  <a:pt x="3924968" y="368968"/>
                  <a:pt x="3932724" y="387419"/>
                  <a:pt x="3946357" y="401052"/>
                </a:cubicBezTo>
                <a:cubicBezTo>
                  <a:pt x="3959990" y="414685"/>
                  <a:pt x="3982275" y="418215"/>
                  <a:pt x="3994484" y="433137"/>
                </a:cubicBezTo>
                <a:cubicBezTo>
                  <a:pt x="4031111" y="477903"/>
                  <a:pt x="4049837" y="536616"/>
                  <a:pt x="4090736" y="577515"/>
                </a:cubicBezTo>
                <a:cubicBezTo>
                  <a:pt x="4205895" y="692674"/>
                  <a:pt x="4159765" y="637469"/>
                  <a:pt x="4235115" y="737937"/>
                </a:cubicBezTo>
                <a:cubicBezTo>
                  <a:pt x="4280559" y="874269"/>
                  <a:pt x="4217179" y="708045"/>
                  <a:pt x="4283242" y="818147"/>
                </a:cubicBezTo>
                <a:cubicBezTo>
                  <a:pt x="4291942" y="832647"/>
                  <a:pt x="4292623" y="850730"/>
                  <a:pt x="4299284" y="866273"/>
                </a:cubicBezTo>
                <a:cubicBezTo>
                  <a:pt x="4308704" y="888254"/>
                  <a:pt x="4321948" y="908461"/>
                  <a:pt x="4331368" y="930442"/>
                </a:cubicBezTo>
                <a:cubicBezTo>
                  <a:pt x="4370153" y="1020940"/>
                  <a:pt x="4322746" y="934188"/>
                  <a:pt x="4363452" y="1042737"/>
                </a:cubicBezTo>
                <a:cubicBezTo>
                  <a:pt x="4371849" y="1065128"/>
                  <a:pt x="4385823" y="1085052"/>
                  <a:pt x="4395536" y="1106905"/>
                </a:cubicBezTo>
                <a:cubicBezTo>
                  <a:pt x="4407231" y="1133219"/>
                  <a:pt x="4416926" y="1160378"/>
                  <a:pt x="4427621" y="1187115"/>
                </a:cubicBezTo>
                <a:cubicBezTo>
                  <a:pt x="4362369" y="1513368"/>
                  <a:pt x="4436175" y="1250218"/>
                  <a:pt x="4363452" y="1395663"/>
                </a:cubicBezTo>
                <a:cubicBezTo>
                  <a:pt x="4355890" y="1410788"/>
                  <a:pt x="4356790" y="1429719"/>
                  <a:pt x="4347410" y="1443789"/>
                </a:cubicBezTo>
                <a:cubicBezTo>
                  <a:pt x="4313077" y="1495289"/>
                  <a:pt x="4301613" y="1491139"/>
                  <a:pt x="4251157" y="1507958"/>
                </a:cubicBezTo>
                <a:cubicBezTo>
                  <a:pt x="4243853" y="1513436"/>
                  <a:pt x="4157107" y="1580349"/>
                  <a:pt x="4138863" y="1588168"/>
                </a:cubicBezTo>
                <a:cubicBezTo>
                  <a:pt x="4118598" y="1596853"/>
                  <a:pt x="4095611" y="1597238"/>
                  <a:pt x="4074694" y="1604210"/>
                </a:cubicBezTo>
                <a:cubicBezTo>
                  <a:pt x="3893452" y="1664624"/>
                  <a:pt x="4084103" y="1613888"/>
                  <a:pt x="3930315" y="1652337"/>
                </a:cubicBezTo>
                <a:cubicBezTo>
                  <a:pt x="3636210" y="1646989"/>
                  <a:pt x="3341831" y="1650068"/>
                  <a:pt x="3048000" y="1636294"/>
                </a:cubicBezTo>
                <a:cubicBezTo>
                  <a:pt x="2998754" y="1633986"/>
                  <a:pt x="2951827" y="1614540"/>
                  <a:pt x="2903621" y="1604210"/>
                </a:cubicBezTo>
                <a:cubicBezTo>
                  <a:pt x="2808572" y="1583843"/>
                  <a:pt x="2792536" y="1581996"/>
                  <a:pt x="2679031" y="1572126"/>
                </a:cubicBezTo>
                <a:cubicBezTo>
                  <a:pt x="2335697" y="1542271"/>
                  <a:pt x="2190334" y="1549942"/>
                  <a:pt x="1764631" y="1540042"/>
                </a:cubicBezTo>
                <a:cubicBezTo>
                  <a:pt x="1652336" y="1534695"/>
                  <a:pt x="1539820" y="1532848"/>
                  <a:pt x="1427747" y="1524000"/>
                </a:cubicBezTo>
                <a:cubicBezTo>
                  <a:pt x="1336499" y="1516796"/>
                  <a:pt x="1246127" y="1500846"/>
                  <a:pt x="1155031" y="1491915"/>
                </a:cubicBezTo>
                <a:lnTo>
                  <a:pt x="609600" y="1443789"/>
                </a:lnTo>
                <a:lnTo>
                  <a:pt x="0" y="1267326"/>
                </a:lnTo>
              </a:path>
            </a:pathLst>
          </a:custGeom>
          <a:noFill/>
          <a:ln w="190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1" y="2213809"/>
            <a:ext cx="11069053" cy="2903621"/>
          </a:xfrm>
          <a:prstGeom prst="rect">
            <a:avLst/>
          </a:prstGeom>
          <a:solidFill>
            <a:schemeClr val="bg1"/>
          </a:solidFill>
          <a:ln w="190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4766" y="2502146"/>
            <a:ext cx="10499560" cy="2323713"/>
          </a:xfrm>
          <a:prstGeom prst="rect">
            <a:avLst/>
          </a:prstGeom>
          <a:noFill/>
        </p:spPr>
        <p:txBody>
          <a:bodyPr wrap="square" rtlCol="0">
            <a:spAutoFit/>
          </a:bodyPr>
          <a:lstStyle/>
          <a:p>
            <a:r>
              <a:rPr lang="en-US" sz="14500" dirty="0" smtClean="0">
                <a:solidFill>
                  <a:srgbClr val="FF0000"/>
                </a:solidFill>
              </a:rPr>
              <a:t>Abnormality!</a:t>
            </a:r>
            <a:endParaRPr lang="en-US" sz="14500" dirty="0">
              <a:solidFill>
                <a:srgbClr val="FF0000"/>
              </a:solidFill>
            </a:endParaRPr>
          </a:p>
        </p:txBody>
      </p:sp>
    </p:spTree>
    <p:extLst>
      <p:ext uri="{BB962C8B-B14F-4D97-AF65-F5344CB8AC3E}">
        <p14:creationId xmlns:p14="http://schemas.microsoft.com/office/powerpoint/2010/main" val="14508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2592925" y="624110"/>
            <a:ext cx="8911685" cy="128088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262626"/>
              </a:buClr>
              <a:buSzPct val="25000"/>
              <a:buFont typeface="Questrial"/>
              <a:buNone/>
            </a:pPr>
            <a:r>
              <a:rPr lang="en-US" sz="4400" dirty="0">
                <a:latin typeface="Arial" charset="0"/>
                <a:ea typeface="Arial" charset="0"/>
                <a:cs typeface="Arial" charset="0"/>
              </a:rPr>
              <a:t>D</a:t>
            </a:r>
            <a:r>
              <a:rPr lang="en-US" sz="4400" b="0" i="0" u="none" strike="noStrike" cap="none" dirty="0" smtClean="0">
                <a:solidFill>
                  <a:srgbClr val="262626"/>
                </a:solidFill>
                <a:latin typeface="Arial" charset="0"/>
                <a:ea typeface="Arial" charset="0"/>
                <a:cs typeface="Arial" charset="0"/>
                <a:sym typeface="Questrial"/>
              </a:rPr>
              <a:t>eliverables, benefits, next step</a:t>
            </a:r>
            <a:endParaRPr lang="en-US" sz="4400" b="0" i="0" u="none" strike="noStrike" cap="none" dirty="0">
              <a:solidFill>
                <a:srgbClr val="262626"/>
              </a:solidFill>
              <a:latin typeface="Arial" charset="0"/>
              <a:ea typeface="Arial" charset="0"/>
              <a:cs typeface="Arial" charset="0"/>
              <a:sym typeface="Questrial"/>
            </a:endParaRPr>
          </a:p>
        </p:txBody>
      </p:sp>
      <p:sp>
        <p:nvSpPr>
          <p:cNvPr id="376" name="Shape 376"/>
          <p:cNvSpPr txBox="1">
            <a:spLocks noGrp="1"/>
          </p:cNvSpPr>
          <p:nvPr>
            <p:ph type="body" idx="1"/>
          </p:nvPr>
        </p:nvSpPr>
        <p:spPr>
          <a:xfrm>
            <a:off x="2307858" y="1655298"/>
            <a:ext cx="8915400" cy="3777622"/>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accent1"/>
              </a:buClr>
              <a:buSzPct val="100000"/>
              <a:buFont typeface="Noto Sans Symbols"/>
              <a:buChar char="•"/>
            </a:pPr>
            <a:r>
              <a:rPr lang="en-US" sz="3200" b="0" i="0" u="none" strike="noStrike" cap="none" dirty="0" smtClean="0">
                <a:solidFill>
                  <a:srgbClr val="3F3F3F"/>
                </a:solidFill>
                <a:latin typeface="Arial" charset="0"/>
                <a:ea typeface="Arial" charset="0"/>
                <a:cs typeface="Arial" charset="0"/>
                <a:sym typeface="Questrial"/>
              </a:rPr>
              <a:t>Our final data product will be a black box.</a:t>
            </a:r>
          </a:p>
          <a:p>
            <a:pPr marL="342900" marR="0" lvl="0" indent="-342900" algn="l" rtl="0">
              <a:lnSpc>
                <a:spcPct val="100000"/>
              </a:lnSpc>
              <a:spcBef>
                <a:spcPts val="0"/>
              </a:spcBef>
              <a:spcAft>
                <a:spcPts val="0"/>
              </a:spcAft>
              <a:buClr>
                <a:schemeClr val="accent1"/>
              </a:buClr>
              <a:buSzPct val="100000"/>
              <a:buFont typeface="Noto Sans Symbols"/>
              <a:buChar char="•"/>
            </a:pPr>
            <a:endParaRPr lang="en-US" altLang="zh-CN" sz="3200" dirty="0" smtClean="0">
              <a:latin typeface="Arial" charset="0"/>
              <a:ea typeface="Arial" charset="0"/>
              <a:cs typeface="Arial" charset="0"/>
            </a:endParaRPr>
          </a:p>
          <a:p>
            <a:pPr marL="342900" marR="0" lvl="0" indent="-342900" algn="l" rtl="0">
              <a:lnSpc>
                <a:spcPct val="100000"/>
              </a:lnSpc>
              <a:spcBef>
                <a:spcPts val="0"/>
              </a:spcBef>
              <a:spcAft>
                <a:spcPts val="0"/>
              </a:spcAft>
              <a:buClr>
                <a:schemeClr val="accent1"/>
              </a:buClr>
              <a:buSzPct val="100000"/>
              <a:buFont typeface="Noto Sans Symbols"/>
              <a:buChar char="•"/>
            </a:pPr>
            <a:r>
              <a:rPr lang="en-US" sz="3200" dirty="0" smtClean="0">
                <a:latin typeface="Arial" charset="0"/>
                <a:ea typeface="Arial" charset="0"/>
                <a:cs typeface="Arial" charset="0"/>
              </a:rPr>
              <a:t>This product will aid </a:t>
            </a:r>
            <a:r>
              <a:rPr lang="en-US" sz="3200" dirty="0" err="1" smtClean="0">
                <a:latin typeface="Arial" charset="0"/>
                <a:ea typeface="Arial" charset="0"/>
                <a:cs typeface="Arial" charset="0"/>
              </a:rPr>
              <a:t>Uva</a:t>
            </a:r>
            <a:r>
              <a:rPr lang="en-US" sz="3200" dirty="0" smtClean="0">
                <a:latin typeface="Arial" charset="0"/>
                <a:ea typeface="Arial" charset="0"/>
                <a:cs typeface="Arial" charset="0"/>
              </a:rPr>
              <a:t> network security faculties in their job.</a:t>
            </a:r>
          </a:p>
          <a:p>
            <a:pPr marL="342900" marR="0" lvl="0" indent="-342900" algn="l" rtl="0">
              <a:lnSpc>
                <a:spcPct val="100000"/>
              </a:lnSpc>
              <a:spcBef>
                <a:spcPts val="0"/>
              </a:spcBef>
              <a:spcAft>
                <a:spcPts val="0"/>
              </a:spcAft>
              <a:buClr>
                <a:schemeClr val="accent1"/>
              </a:buClr>
              <a:buSzPct val="100000"/>
              <a:buFont typeface="Noto Sans Symbols"/>
              <a:buChar char="•"/>
            </a:pPr>
            <a:endParaRPr lang="en-US" sz="3200" dirty="0" smtClean="0">
              <a:latin typeface="Arial" charset="0"/>
              <a:ea typeface="Arial" charset="0"/>
              <a:cs typeface="Arial" charset="0"/>
            </a:endParaRPr>
          </a:p>
          <a:p>
            <a:pPr indent="-342900">
              <a:spcBef>
                <a:spcPts val="0"/>
              </a:spcBef>
            </a:pPr>
            <a:r>
              <a:rPr lang="en-US" sz="3200" dirty="0" smtClean="0">
                <a:latin typeface="Arial" charset="0"/>
                <a:ea typeface="Arial" charset="0"/>
                <a:cs typeface="Arial" charset="0"/>
              </a:rPr>
              <a:t>To achieve our goal, we will build a prototype and make it better iteratively.</a:t>
            </a:r>
          </a:p>
          <a:p>
            <a:pPr indent="-342900">
              <a:spcBef>
                <a:spcPts val="0"/>
              </a:spcBef>
            </a:pPr>
            <a:endParaRPr lang="en-US" sz="3200" dirty="0" smtClean="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smtClean="0"/>
              <a:t>Wireshark</a:t>
            </a:r>
          </a:p>
          <a:p>
            <a:r>
              <a:rPr lang="en-US" dirty="0" smtClean="0"/>
              <a:t>AWS</a:t>
            </a:r>
          </a:p>
          <a:p>
            <a:pPr lvl="1"/>
            <a:r>
              <a:rPr lang="en-US" dirty="0" smtClean="0"/>
              <a:t>S3, EMR</a:t>
            </a:r>
          </a:p>
          <a:p>
            <a:pPr lvl="1"/>
            <a:r>
              <a:rPr lang="en-US" dirty="0" smtClean="0"/>
              <a:t>Hadoop, HDFS</a:t>
            </a:r>
          </a:p>
          <a:p>
            <a:endParaRPr lang="en-US" dirty="0" smtClean="0"/>
          </a:p>
          <a:p>
            <a:pPr lvl="1"/>
            <a:endParaRPr lang="en-US" dirty="0" smtClean="0"/>
          </a:p>
        </p:txBody>
      </p:sp>
    </p:spTree>
    <p:extLst>
      <p:ext uri="{BB962C8B-B14F-4D97-AF65-F5344CB8AC3E}">
        <p14:creationId xmlns:p14="http://schemas.microsoft.com/office/powerpoint/2010/main" val="94828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0" y="468084"/>
            <a:ext cx="7590972" cy="5693229"/>
          </a:xfrm>
          <a:prstGeom prst="rect">
            <a:avLst/>
          </a:prstGeom>
        </p:spPr>
      </p:pic>
    </p:spTree>
    <p:extLst>
      <p:ext uri="{BB962C8B-B14F-4D97-AF65-F5344CB8AC3E}">
        <p14:creationId xmlns:p14="http://schemas.microsoft.com/office/powerpoint/2010/main" val="56310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592925" y="624110"/>
            <a:ext cx="8911800" cy="1281000"/>
          </a:xfrm>
          <a:prstGeom prst="rect">
            <a:avLst/>
          </a:prstGeom>
        </p:spPr>
        <p:txBody>
          <a:bodyPr lIns="91425" tIns="91425" rIns="91425" bIns="91425" anchor="t" anchorCtr="0">
            <a:noAutofit/>
          </a:bodyPr>
          <a:lstStyle/>
          <a:p>
            <a:pPr lvl="0" algn="ctr">
              <a:spcBef>
                <a:spcPts val="0"/>
              </a:spcBef>
              <a:buClr>
                <a:srgbClr val="262626"/>
              </a:buClr>
              <a:buSzPct val="25000"/>
              <a:buFont typeface="Questrial"/>
              <a:buNone/>
            </a:pPr>
            <a:r>
              <a:rPr lang="en-US" sz="4400" dirty="0">
                <a:latin typeface="Arial" charset="0"/>
                <a:ea typeface="Arial" charset="0"/>
                <a:cs typeface="Arial" charset="0"/>
              </a:rPr>
              <a:t>What is a network intrusion?</a:t>
            </a:r>
          </a:p>
          <a:p>
            <a:pPr lvl="0">
              <a:spcBef>
                <a:spcPts val="0"/>
              </a:spcBef>
              <a:buNone/>
            </a:pPr>
            <a:endParaRPr sz="4400" dirty="0">
              <a:latin typeface="Arial" charset="0"/>
              <a:ea typeface="Arial" charset="0"/>
              <a:cs typeface="Arial" charset="0"/>
            </a:endParaRPr>
          </a:p>
        </p:txBody>
      </p:sp>
      <p:sp>
        <p:nvSpPr>
          <p:cNvPr id="331" name="Shape 331"/>
          <p:cNvSpPr txBox="1">
            <a:spLocks noGrp="1"/>
          </p:cNvSpPr>
          <p:nvPr>
            <p:ph type="body" idx="1"/>
          </p:nvPr>
        </p:nvSpPr>
        <p:spPr>
          <a:xfrm>
            <a:off x="2205059" y="1905100"/>
            <a:ext cx="9584169" cy="37776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28947"/>
              <a:buFont typeface="Arial"/>
              <a:buNone/>
            </a:pPr>
            <a:r>
              <a:rPr lang="en-US" sz="3200" dirty="0">
                <a:solidFill>
                  <a:srgbClr val="A53010"/>
                </a:solidFill>
                <a:latin typeface="Arial" charset="0"/>
                <a:ea typeface="Arial" charset="0"/>
                <a:cs typeface="Arial" charset="0"/>
                <a:sym typeface="Noto Sans Symbols"/>
              </a:rPr>
              <a:t>•</a:t>
            </a:r>
            <a:r>
              <a:rPr lang="en-US" sz="3200" dirty="0">
                <a:solidFill>
                  <a:srgbClr val="3F3F3F"/>
                </a:solidFill>
                <a:latin typeface="Arial" charset="0"/>
                <a:ea typeface="Arial" charset="0"/>
                <a:cs typeface="Arial" charset="0"/>
              </a:rPr>
              <a:t>Any unauthorized activity on a computer network</a:t>
            </a:r>
          </a:p>
          <a:p>
            <a:pPr marL="457200" lvl="0" indent="-69850" rtl="0">
              <a:lnSpc>
                <a:spcPct val="115000"/>
              </a:lnSpc>
              <a:spcBef>
                <a:spcPts val="0"/>
              </a:spcBef>
              <a:buClr>
                <a:schemeClr val="dk1"/>
              </a:buClr>
              <a:buSzPct val="28947"/>
              <a:buFont typeface="Arial"/>
              <a:buNone/>
            </a:pPr>
            <a:r>
              <a:rPr lang="en-US" sz="3200" dirty="0">
                <a:solidFill>
                  <a:srgbClr val="A53010"/>
                </a:solidFill>
                <a:latin typeface="Arial" charset="0"/>
                <a:ea typeface="Arial" charset="0"/>
                <a:cs typeface="Arial" charset="0"/>
                <a:sym typeface="Noto Sans Symbols"/>
              </a:rPr>
              <a:t>•</a:t>
            </a:r>
            <a:r>
              <a:rPr lang="en-US" sz="2400" dirty="0">
                <a:solidFill>
                  <a:srgbClr val="3F3F3F"/>
                </a:solidFill>
                <a:latin typeface="Arial" charset="0"/>
                <a:ea typeface="Arial" charset="0"/>
                <a:cs typeface="Arial" charset="0"/>
              </a:rPr>
              <a:t>Compromise and extract sensitive information from a network</a:t>
            </a:r>
          </a:p>
          <a:p>
            <a:pPr marL="0" lvl="0" indent="-69850" rtl="0">
              <a:lnSpc>
                <a:spcPct val="115000"/>
              </a:lnSpc>
              <a:spcBef>
                <a:spcPts val="0"/>
              </a:spcBef>
              <a:buClr>
                <a:schemeClr val="dk1"/>
              </a:buClr>
              <a:buSzPct val="30555"/>
              <a:buFont typeface="Arial"/>
              <a:buNone/>
            </a:pPr>
            <a:endParaRPr sz="2800" dirty="0">
              <a:solidFill>
                <a:srgbClr val="3F3F3F"/>
              </a:solidFill>
              <a:latin typeface="Arial" charset="0"/>
              <a:ea typeface="Arial" charset="0"/>
              <a:cs typeface="Arial" charset="0"/>
            </a:endParaRPr>
          </a:p>
          <a:p>
            <a:pPr marL="0" lvl="0" indent="0">
              <a:spcBef>
                <a:spcPts val="0"/>
              </a:spcBef>
              <a:buClr>
                <a:schemeClr val="dk1"/>
              </a:buClr>
              <a:buSzPct val="25000"/>
              <a:buFont typeface="Arial"/>
              <a:buNone/>
            </a:pPr>
            <a:endParaRPr sz="1400" dirty="0">
              <a:solidFill>
                <a:schemeClr val="dk1"/>
              </a:solidFill>
              <a:latin typeface="Arial" charset="0"/>
              <a:ea typeface="Arial" charset="0"/>
              <a:cs typeface="Arial" charset="0"/>
              <a:sym typeface="Calibri"/>
            </a:endParaRPr>
          </a:p>
          <a:p>
            <a:pPr lvl="0">
              <a:spcBef>
                <a:spcPts val="0"/>
              </a:spcBef>
              <a:buNone/>
            </a:pPr>
            <a:endParaRPr sz="1400" dirty="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2042375" y="684378"/>
            <a:ext cx="8911800" cy="883200"/>
          </a:xfrm>
          <a:prstGeom prst="rect">
            <a:avLst/>
          </a:prstGeom>
          <a:noFill/>
          <a:ln>
            <a:noFill/>
          </a:ln>
        </p:spPr>
        <p:txBody>
          <a:bodyPr lIns="91425" tIns="45700" rIns="91425" bIns="45700" anchor="t" anchorCtr="0">
            <a:noAutofit/>
          </a:bodyPr>
          <a:lstStyle/>
          <a:p>
            <a:pPr marL="1828800" lvl="0" indent="387350" rtl="0">
              <a:lnSpc>
                <a:spcPct val="115000"/>
              </a:lnSpc>
              <a:spcBef>
                <a:spcPts val="0"/>
              </a:spcBef>
              <a:buClr>
                <a:schemeClr val="dk1"/>
              </a:buClr>
              <a:buSzPct val="33333"/>
              <a:buFont typeface="Arial"/>
              <a:buNone/>
            </a:pPr>
            <a:r>
              <a:rPr lang="en-US" sz="4400" dirty="0">
                <a:latin typeface="Arial" charset="0"/>
                <a:ea typeface="Arial" charset="0"/>
                <a:cs typeface="Arial" charset="0"/>
              </a:rPr>
              <a:t>Problem and Challenges</a:t>
            </a:r>
          </a:p>
          <a:p>
            <a:pPr marL="0" marR="0" lvl="0" indent="0" algn="ctr" rtl="0">
              <a:lnSpc>
                <a:spcPct val="100000"/>
              </a:lnSpc>
              <a:spcBef>
                <a:spcPts val="0"/>
              </a:spcBef>
              <a:spcAft>
                <a:spcPts val="0"/>
              </a:spcAft>
              <a:buClr>
                <a:srgbClr val="262626"/>
              </a:buClr>
              <a:buSzPct val="25000"/>
              <a:buFont typeface="Questrial"/>
              <a:buNone/>
            </a:pPr>
            <a:endParaRPr sz="4400" dirty="0">
              <a:latin typeface="Arial" charset="0"/>
              <a:ea typeface="Arial" charset="0"/>
              <a:cs typeface="Arial" charset="0"/>
            </a:endParaRPr>
          </a:p>
        </p:txBody>
      </p:sp>
      <p:sp>
        <p:nvSpPr>
          <p:cNvPr id="337" name="Shape 337"/>
          <p:cNvSpPr txBox="1">
            <a:spLocks noGrp="1"/>
          </p:cNvSpPr>
          <p:nvPr>
            <p:ph type="body" idx="1"/>
          </p:nvPr>
        </p:nvSpPr>
        <p:spPr>
          <a:xfrm>
            <a:off x="2040572" y="1905000"/>
            <a:ext cx="8915400" cy="3777622"/>
          </a:xfrm>
          <a:prstGeom prst="rect">
            <a:avLst/>
          </a:prstGeom>
          <a:noFill/>
          <a:ln>
            <a:noFill/>
          </a:ln>
        </p:spPr>
        <p:txBody>
          <a:bodyPr lIns="91425" tIns="45700" rIns="91425" bIns="45700" anchor="t" anchorCtr="0">
            <a:noAutofit/>
          </a:bodyPr>
          <a:lstStyle/>
          <a:p>
            <a:pPr marL="0" lvl="0" indent="-69850" rtl="0">
              <a:lnSpc>
                <a:spcPct val="115000"/>
              </a:lnSpc>
              <a:spcBef>
                <a:spcPts val="0"/>
              </a:spcBef>
              <a:buClr>
                <a:schemeClr val="dk1"/>
              </a:buClr>
              <a:buSzPct val="34375"/>
              <a:buFont typeface="Arial"/>
              <a:buNone/>
            </a:pPr>
            <a:r>
              <a:rPr lang="en-US" sz="3200" dirty="0">
                <a:solidFill>
                  <a:srgbClr val="A53010"/>
                </a:solidFill>
                <a:latin typeface="Arial" charset="0"/>
                <a:ea typeface="Arial" charset="0"/>
                <a:cs typeface="Arial" charset="0"/>
                <a:sym typeface="Noto Sans Symbols"/>
              </a:rPr>
              <a:t>•</a:t>
            </a:r>
            <a:r>
              <a:rPr lang="en-US" sz="3200" dirty="0">
                <a:solidFill>
                  <a:srgbClr val="3F3F3F"/>
                </a:solidFill>
                <a:latin typeface="Arial" charset="0"/>
                <a:ea typeface="Arial" charset="0"/>
                <a:cs typeface="Arial" charset="0"/>
              </a:rPr>
              <a:t>Problem</a:t>
            </a:r>
          </a:p>
          <a:p>
            <a:pPr marL="0" lvl="0" indent="387350" rtl="0">
              <a:lnSpc>
                <a:spcPct val="115000"/>
              </a:lnSpc>
              <a:spcBef>
                <a:spcPts val="0"/>
              </a:spcBef>
              <a:buClr>
                <a:schemeClr val="dk1"/>
              </a:buClr>
              <a:buSzPct val="36666"/>
              <a:buFont typeface="Arial"/>
              <a:buNone/>
            </a:pP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Novel intrusion techniques</a:t>
            </a:r>
          </a:p>
          <a:p>
            <a:pPr marL="0" lvl="0" indent="-69850" rtl="0">
              <a:lnSpc>
                <a:spcPct val="115000"/>
              </a:lnSpc>
              <a:spcBef>
                <a:spcPts val="0"/>
              </a:spcBef>
              <a:buClr>
                <a:schemeClr val="dk1"/>
              </a:buClr>
              <a:buSzPct val="34375"/>
              <a:buFont typeface="Arial"/>
              <a:buNone/>
            </a:pPr>
            <a:r>
              <a:rPr lang="en-US" sz="3200" dirty="0">
                <a:solidFill>
                  <a:srgbClr val="A53010"/>
                </a:solidFill>
                <a:latin typeface="Arial" charset="0"/>
                <a:ea typeface="Arial" charset="0"/>
                <a:cs typeface="Arial" charset="0"/>
                <a:sym typeface="Noto Sans Symbols"/>
              </a:rPr>
              <a:t>•</a:t>
            </a:r>
            <a:r>
              <a:rPr lang="en-US" sz="3200" dirty="0">
                <a:solidFill>
                  <a:srgbClr val="3F3F3F"/>
                </a:solidFill>
                <a:latin typeface="Arial" charset="0"/>
                <a:ea typeface="Arial" charset="0"/>
                <a:cs typeface="Arial" charset="0"/>
              </a:rPr>
              <a:t>Challenge</a:t>
            </a:r>
          </a:p>
          <a:p>
            <a:pPr marL="0" lvl="0" indent="387350" rtl="0">
              <a:lnSpc>
                <a:spcPct val="115000"/>
              </a:lnSpc>
              <a:spcBef>
                <a:spcPts val="0"/>
              </a:spcBef>
              <a:buClr>
                <a:schemeClr val="dk1"/>
              </a:buClr>
              <a:buSzPct val="36666"/>
              <a:buFont typeface="Arial"/>
              <a:buNone/>
            </a:pP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No output for comparison</a:t>
            </a:r>
          </a:p>
          <a:p>
            <a:pPr marL="0" lvl="0" indent="387350" rtl="0">
              <a:lnSpc>
                <a:spcPct val="115000"/>
              </a:lnSpc>
              <a:spcBef>
                <a:spcPts val="0"/>
              </a:spcBef>
              <a:buClr>
                <a:schemeClr val="dk1"/>
              </a:buClr>
              <a:buSzPct val="36666"/>
              <a:buFont typeface="Arial"/>
              <a:buNone/>
            </a:pP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Abnormal vs. malicious</a:t>
            </a:r>
          </a:p>
          <a:p>
            <a:pPr marL="0" lvl="0" indent="387350" rtl="0">
              <a:lnSpc>
                <a:spcPct val="115000"/>
              </a:lnSpc>
              <a:spcBef>
                <a:spcPts val="0"/>
              </a:spcBef>
              <a:buClr>
                <a:schemeClr val="dk1"/>
              </a:buClr>
              <a:buSzPct val="36666"/>
              <a:buFont typeface="Arial"/>
              <a:buNone/>
            </a:pPr>
            <a:r>
              <a:rPr lang="en-US" sz="3000" dirty="0">
                <a:solidFill>
                  <a:srgbClr val="3F3F3F"/>
                </a:solidFill>
                <a:latin typeface="Arial" charset="0"/>
                <a:ea typeface="Arial" charset="0"/>
                <a:cs typeface="Arial" charset="0"/>
              </a:rPr>
              <a:t>	</a:t>
            </a: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Wide range of users and activities</a:t>
            </a:r>
          </a:p>
          <a:p>
            <a:pPr marL="0" lvl="0" indent="387350" rtl="0">
              <a:lnSpc>
                <a:spcPct val="115000"/>
              </a:lnSpc>
              <a:spcBef>
                <a:spcPts val="0"/>
              </a:spcBef>
              <a:buClr>
                <a:schemeClr val="dk1"/>
              </a:buClr>
              <a:buSzPct val="36666"/>
              <a:buFont typeface="Arial"/>
              <a:buNone/>
            </a:pPr>
            <a:endParaRPr sz="3000" dirty="0">
              <a:solidFill>
                <a:srgbClr val="3F3F3F"/>
              </a:solidFill>
              <a:latin typeface="Arial" charset="0"/>
              <a:ea typeface="Arial" charset="0"/>
              <a:cs typeface="Arial" charset="0"/>
            </a:endParaRPr>
          </a:p>
          <a:p>
            <a:pPr marL="342900" marR="0" lvl="0" indent="-342900" algn="l" rtl="0">
              <a:lnSpc>
                <a:spcPct val="100000"/>
              </a:lnSpc>
              <a:spcBef>
                <a:spcPts val="1000"/>
              </a:spcBef>
              <a:spcAft>
                <a:spcPts val="0"/>
              </a:spcAft>
              <a:buClr>
                <a:schemeClr val="accent1"/>
              </a:buClr>
              <a:buSzPct val="25000"/>
              <a:buFont typeface="Noto Sans Symbols"/>
              <a:buNone/>
            </a:pPr>
            <a:endParaRPr dirty="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300599" y="446566"/>
            <a:ext cx="8911500" cy="1280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262626"/>
              </a:buClr>
              <a:buSzPct val="25000"/>
              <a:buFont typeface="Questrial"/>
              <a:buNone/>
            </a:pPr>
            <a:r>
              <a:rPr lang="en-US" sz="4400" b="0" i="0" u="none" strike="noStrike" cap="none" dirty="0">
                <a:solidFill>
                  <a:srgbClr val="262626"/>
                </a:solidFill>
                <a:latin typeface="Arial" charset="0"/>
                <a:ea typeface="Arial" charset="0"/>
                <a:cs typeface="Arial" charset="0"/>
                <a:sym typeface="Questrial"/>
              </a:rPr>
              <a:t>Why is it important?</a:t>
            </a:r>
          </a:p>
        </p:txBody>
      </p:sp>
      <p:sp>
        <p:nvSpPr>
          <p:cNvPr id="343" name="Shape 343"/>
          <p:cNvSpPr txBox="1">
            <a:spLocks noGrp="1"/>
          </p:cNvSpPr>
          <p:nvPr>
            <p:ph type="body" idx="1"/>
          </p:nvPr>
        </p:nvSpPr>
        <p:spPr>
          <a:xfrm>
            <a:off x="2300599" y="1727456"/>
            <a:ext cx="8915700" cy="3777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endParaRPr sz="1900" b="0" i="0" u="none" strike="noStrike" cap="none">
              <a:solidFill>
                <a:srgbClr val="3F3F3F"/>
              </a:solidFill>
              <a:latin typeface="Questrial"/>
              <a:ea typeface="Questrial"/>
              <a:cs typeface="Questrial"/>
              <a:sym typeface="Questrial"/>
            </a:endParaRPr>
          </a:p>
          <a:p>
            <a:pPr marL="0" marR="0" lvl="0" indent="0" algn="l" rtl="0">
              <a:lnSpc>
                <a:spcPct val="100000"/>
              </a:lnSpc>
              <a:spcBef>
                <a:spcPts val="1100"/>
              </a:spcBef>
              <a:spcAft>
                <a:spcPts val="0"/>
              </a:spcAft>
              <a:buClr>
                <a:schemeClr val="accent1"/>
              </a:buClr>
              <a:buSzPct val="25000"/>
              <a:buFont typeface="Noto Sans Symbols"/>
              <a:buNone/>
            </a:pPr>
            <a:endParaRPr sz="1900" b="0" i="0" u="none" strike="noStrike" cap="none">
              <a:solidFill>
                <a:srgbClr val="3F3F3F"/>
              </a:solidFill>
              <a:latin typeface="Questrial"/>
              <a:ea typeface="Questrial"/>
              <a:cs typeface="Questrial"/>
              <a:sym typeface="Questrial"/>
            </a:endParaRPr>
          </a:p>
        </p:txBody>
      </p:sp>
      <p:pic>
        <p:nvPicPr>
          <p:cNvPr id="344" name="Shape 344"/>
          <p:cNvPicPr preferRelativeResize="0"/>
          <p:nvPr/>
        </p:nvPicPr>
        <p:blipFill rotWithShape="1">
          <a:blip r:embed="rId3">
            <a:alphaModFix/>
          </a:blip>
          <a:srcRect/>
          <a:stretch/>
        </p:blipFill>
        <p:spPr>
          <a:xfrm>
            <a:off x="3065419" y="1727456"/>
            <a:ext cx="7382100" cy="45069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592925" y="624110"/>
            <a:ext cx="8911500" cy="12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262626"/>
              </a:buClr>
              <a:buSzPct val="25000"/>
              <a:buFont typeface="Questrial"/>
              <a:buNone/>
            </a:pPr>
            <a:r>
              <a:rPr lang="en-US" sz="4400" b="0" i="0" u="none" strike="noStrike" cap="none" dirty="0">
                <a:solidFill>
                  <a:srgbClr val="262626"/>
                </a:solidFill>
                <a:latin typeface="Arial" charset="0"/>
                <a:ea typeface="Arial" charset="0"/>
                <a:cs typeface="Arial" charset="0"/>
                <a:sym typeface="Questrial"/>
              </a:rPr>
              <a:t>Objective</a:t>
            </a:r>
          </a:p>
        </p:txBody>
      </p:sp>
      <p:sp>
        <p:nvSpPr>
          <p:cNvPr id="351" name="Shape 351"/>
          <p:cNvSpPr txBox="1">
            <a:spLocks noGrp="1"/>
          </p:cNvSpPr>
          <p:nvPr>
            <p:ph type="body" idx="1"/>
          </p:nvPr>
        </p:nvSpPr>
        <p:spPr>
          <a:xfrm>
            <a:off x="2306182" y="1458686"/>
            <a:ext cx="8915700" cy="3777600"/>
          </a:xfrm>
          <a:prstGeom prst="rect">
            <a:avLst/>
          </a:prstGeom>
          <a:noFill/>
          <a:ln>
            <a:noFill/>
          </a:ln>
        </p:spPr>
        <p:txBody>
          <a:bodyPr lIns="91425" tIns="91425" rIns="91425" bIns="91425" anchor="t" anchorCtr="0">
            <a:noAutofit/>
          </a:bodyPr>
          <a:lstStyle/>
          <a:p>
            <a:pPr marL="342900" marR="0" lvl="0" indent="-222250" algn="l" rtl="0">
              <a:lnSpc>
                <a:spcPct val="100000"/>
              </a:lnSpc>
              <a:spcBef>
                <a:spcPts val="0"/>
              </a:spcBef>
              <a:spcAft>
                <a:spcPts val="0"/>
              </a:spcAft>
              <a:buClr>
                <a:schemeClr val="accent1"/>
              </a:buClr>
              <a:buSzPct val="100000"/>
              <a:buFont typeface="Noto Sans Symbols"/>
              <a:buChar char="•"/>
            </a:pPr>
            <a:r>
              <a:rPr lang="en-US" sz="2800" b="0" i="0" u="none" strike="noStrike" cap="none" dirty="0">
                <a:solidFill>
                  <a:schemeClr val="dk1"/>
                </a:solidFill>
                <a:latin typeface="Calibri"/>
                <a:ea typeface="Calibri"/>
                <a:cs typeface="Calibri"/>
                <a:sym typeface="Calibri"/>
              </a:rPr>
              <a:t>Our aim is to Detect Intrusions with the UVA network. </a:t>
            </a:r>
          </a:p>
        </p:txBody>
      </p:sp>
      <p:pic>
        <p:nvPicPr>
          <p:cNvPr id="352" name="Shape 352"/>
          <p:cNvPicPr preferRelativeResize="0"/>
          <p:nvPr/>
        </p:nvPicPr>
        <p:blipFill rotWithShape="1">
          <a:blip r:embed="rId3">
            <a:alphaModFix/>
          </a:blip>
          <a:srcRect/>
          <a:stretch/>
        </p:blipFill>
        <p:spPr>
          <a:xfrm>
            <a:off x="2306182" y="2375652"/>
            <a:ext cx="2992800" cy="2534099"/>
          </a:xfrm>
          <a:prstGeom prst="rect">
            <a:avLst/>
          </a:prstGeom>
          <a:noFill/>
          <a:ln>
            <a:noFill/>
          </a:ln>
        </p:spPr>
      </p:pic>
      <p:pic>
        <p:nvPicPr>
          <p:cNvPr id="353" name="Shape 353"/>
          <p:cNvPicPr preferRelativeResize="0"/>
          <p:nvPr/>
        </p:nvPicPr>
        <p:blipFill rotWithShape="1">
          <a:blip r:embed="rId4">
            <a:alphaModFix/>
          </a:blip>
          <a:srcRect/>
          <a:stretch/>
        </p:blipFill>
        <p:spPr>
          <a:xfrm>
            <a:off x="5041896" y="3490600"/>
            <a:ext cx="3218399" cy="1810500"/>
          </a:xfrm>
          <a:prstGeom prst="rect">
            <a:avLst/>
          </a:prstGeom>
          <a:noFill/>
          <a:ln>
            <a:noFill/>
          </a:ln>
        </p:spPr>
      </p:pic>
      <p:pic>
        <p:nvPicPr>
          <p:cNvPr id="354" name="Shape 354"/>
          <p:cNvPicPr preferRelativeResize="0"/>
          <p:nvPr/>
        </p:nvPicPr>
        <p:blipFill rotWithShape="1">
          <a:blip r:embed="rId5">
            <a:alphaModFix/>
          </a:blip>
          <a:srcRect/>
          <a:stretch/>
        </p:blipFill>
        <p:spPr>
          <a:xfrm>
            <a:off x="7319489" y="4740619"/>
            <a:ext cx="4043700" cy="16752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2592925" y="667652"/>
            <a:ext cx="8911500" cy="1280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262626"/>
              </a:buClr>
              <a:buSzPct val="25000"/>
              <a:buFont typeface="Questrial"/>
              <a:buNone/>
            </a:pPr>
            <a:r>
              <a:rPr lang="en-US" sz="4400" b="0" i="0" u="none" strike="noStrike" cap="none" dirty="0" smtClean="0">
                <a:solidFill>
                  <a:srgbClr val="262626"/>
                </a:solidFill>
                <a:latin typeface="Arial" charset="0"/>
                <a:ea typeface="Arial" charset="0"/>
                <a:cs typeface="Arial" charset="0"/>
                <a:sym typeface="Questrial"/>
              </a:rPr>
              <a:t>The Data</a:t>
            </a:r>
            <a:r>
              <a:rPr lang="en-US" sz="3600" b="0" i="0" u="none" strike="noStrike" cap="none" dirty="0">
                <a:solidFill>
                  <a:srgbClr val="262626"/>
                </a:solidFill>
                <a:latin typeface="Arial" charset="0"/>
                <a:ea typeface="Arial" charset="0"/>
                <a:cs typeface="Arial" charset="0"/>
                <a:sym typeface="Questrial"/>
              </a:rPr>
              <a:t/>
            </a:r>
            <a:br>
              <a:rPr lang="en-US" sz="3600" b="0" i="0" u="none" strike="noStrike" cap="none" dirty="0">
                <a:solidFill>
                  <a:srgbClr val="262626"/>
                </a:solidFill>
                <a:latin typeface="Arial" charset="0"/>
                <a:ea typeface="Arial" charset="0"/>
                <a:cs typeface="Arial" charset="0"/>
                <a:sym typeface="Questrial"/>
              </a:rPr>
            </a:br>
            <a:r>
              <a:rPr lang="en-US" sz="3600" b="0" i="1" u="none" strike="noStrike" cap="none" dirty="0">
                <a:solidFill>
                  <a:srgbClr val="262626"/>
                </a:solidFill>
                <a:latin typeface="Arial" charset="0"/>
                <a:ea typeface="Arial" charset="0"/>
                <a:cs typeface="Arial" charset="0"/>
                <a:sym typeface="Questrial"/>
              </a:rPr>
              <a:t>IPv4 Header</a:t>
            </a:r>
          </a:p>
        </p:txBody>
      </p:sp>
      <p:pic>
        <p:nvPicPr>
          <p:cNvPr id="361" name="Shape 361"/>
          <p:cNvPicPr preferRelativeResize="0"/>
          <p:nvPr/>
        </p:nvPicPr>
        <p:blipFill rotWithShape="1">
          <a:blip r:embed="rId3">
            <a:alphaModFix/>
          </a:blip>
          <a:srcRect/>
          <a:stretch/>
        </p:blipFill>
        <p:spPr>
          <a:xfrm>
            <a:off x="2939143" y="1948651"/>
            <a:ext cx="7315200" cy="4136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2592925" y="667652"/>
            <a:ext cx="8911500" cy="1280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262626"/>
              </a:buClr>
              <a:buSzPct val="25000"/>
              <a:buFont typeface="Questrial"/>
              <a:buNone/>
            </a:pPr>
            <a:r>
              <a:rPr lang="en-US" sz="4400" b="0" i="0" u="none" strike="noStrike" cap="none" dirty="0">
                <a:solidFill>
                  <a:srgbClr val="262626"/>
                </a:solidFill>
                <a:latin typeface="Arial" charset="0"/>
                <a:ea typeface="Arial" charset="0"/>
                <a:cs typeface="Arial" charset="0"/>
                <a:sym typeface="Questrial"/>
              </a:rPr>
              <a:t>The Data</a:t>
            </a:r>
            <a:r>
              <a:rPr lang="en-US" sz="3600" b="0" i="0" u="none" strike="noStrike" cap="none" dirty="0">
                <a:solidFill>
                  <a:srgbClr val="262626"/>
                </a:solidFill>
                <a:latin typeface="Arial" charset="0"/>
                <a:ea typeface="Arial" charset="0"/>
                <a:cs typeface="Arial" charset="0"/>
                <a:sym typeface="Questrial"/>
              </a:rPr>
              <a:t/>
            </a:r>
            <a:br>
              <a:rPr lang="en-US" sz="3600" b="0" i="0" u="none" strike="noStrike" cap="none" dirty="0">
                <a:solidFill>
                  <a:srgbClr val="262626"/>
                </a:solidFill>
                <a:latin typeface="Arial" charset="0"/>
                <a:ea typeface="Arial" charset="0"/>
                <a:cs typeface="Arial" charset="0"/>
                <a:sym typeface="Questrial"/>
              </a:rPr>
            </a:br>
            <a:r>
              <a:rPr lang="en-US" sz="3600" b="0" i="1" u="none" strike="noStrike" cap="none" dirty="0">
                <a:solidFill>
                  <a:srgbClr val="262626"/>
                </a:solidFill>
                <a:latin typeface="Arial" charset="0"/>
                <a:ea typeface="Arial" charset="0"/>
                <a:cs typeface="Arial" charset="0"/>
                <a:sym typeface="Questrial"/>
              </a:rPr>
              <a:t>IPv4 Header</a:t>
            </a:r>
          </a:p>
        </p:txBody>
      </p:sp>
      <p:pic>
        <p:nvPicPr>
          <p:cNvPr id="368" name="Shape 368"/>
          <p:cNvPicPr preferRelativeResize="0"/>
          <p:nvPr/>
        </p:nvPicPr>
        <p:blipFill rotWithShape="1">
          <a:blip r:embed="rId3">
            <a:alphaModFix/>
          </a:blip>
          <a:srcRect/>
          <a:stretch/>
        </p:blipFill>
        <p:spPr>
          <a:xfrm>
            <a:off x="2939143" y="1948651"/>
            <a:ext cx="7315200" cy="4136400"/>
          </a:xfrm>
          <a:prstGeom prst="rect">
            <a:avLst/>
          </a:prstGeom>
          <a:noFill/>
          <a:ln>
            <a:noFill/>
          </a:ln>
        </p:spPr>
      </p:pic>
      <p:sp>
        <p:nvSpPr>
          <p:cNvPr id="369" name="Shape 369"/>
          <p:cNvSpPr/>
          <p:nvPr/>
        </p:nvSpPr>
        <p:spPr>
          <a:xfrm>
            <a:off x="6531428" y="2220686"/>
            <a:ext cx="3722700" cy="696900"/>
          </a:xfrm>
          <a:prstGeom prst="ellipse">
            <a:avLst/>
          </a:prstGeom>
          <a:noFill/>
          <a:ln w="85725" cap="flat" cmpd="sng">
            <a:solidFill>
              <a:srgbClr val="78230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500" b="0" i="0" u="none" strike="noStrike" cap="none">
              <a:solidFill>
                <a:schemeClr val="lt1"/>
              </a:solidFill>
              <a:latin typeface="Arial"/>
              <a:ea typeface="Arial"/>
              <a:cs typeface="Arial"/>
              <a:sym typeface="Arial"/>
            </a:endParaRPr>
          </a:p>
        </p:txBody>
      </p:sp>
      <p:sp>
        <p:nvSpPr>
          <p:cNvPr id="370" name="Shape 370"/>
          <p:cNvSpPr/>
          <p:nvPr/>
        </p:nvSpPr>
        <p:spPr>
          <a:xfrm rot="10800000" flipH="1">
            <a:off x="3195283" y="3804555"/>
            <a:ext cx="7211700" cy="1181100"/>
          </a:xfrm>
          <a:prstGeom prst="ellipse">
            <a:avLst/>
          </a:prstGeom>
          <a:noFill/>
          <a:ln w="85725" cap="flat" cmpd="sng">
            <a:solidFill>
              <a:srgbClr val="78230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5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4203" y="2016174"/>
            <a:ext cx="9503764" cy="2518348"/>
            <a:chOff x="1199213" y="1986194"/>
            <a:chExt cx="9503764" cy="2518348"/>
          </a:xfrm>
        </p:grpSpPr>
        <p:sp>
          <p:nvSpPr>
            <p:cNvPr id="5" name="Oval 4"/>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Source IP</a:t>
              </a:r>
              <a:endParaRPr lang="en-US" sz="3600" dirty="0"/>
            </a:p>
          </p:txBody>
        </p:sp>
        <p:sp>
          <p:nvSpPr>
            <p:cNvPr id="6" name="Oval 5"/>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Destination IP</a:t>
              </a:r>
              <a:endParaRPr lang="en-US" sz="2400" dirty="0"/>
            </a:p>
          </p:txBody>
        </p:sp>
        <p:sp>
          <p:nvSpPr>
            <p:cNvPr id="9" name="Right Arrow 8"/>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r>
                <a:rPr lang="en-US" sz="5400" dirty="0" smtClean="0">
                  <a:solidFill>
                    <a:schemeClr val="tx1"/>
                  </a:solidFill>
                </a:rPr>
                <a:t>transmission</a:t>
              </a:r>
              <a:endParaRPr lang="en-US" dirty="0">
                <a:solidFill>
                  <a:schemeClr val="tx1"/>
                </a:solidFill>
              </a:endParaRPr>
            </a:p>
          </p:txBody>
        </p:sp>
      </p:grpSp>
      <p:grpSp>
        <p:nvGrpSpPr>
          <p:cNvPr id="11" name="Group 10"/>
          <p:cNvGrpSpPr/>
          <p:nvPr/>
        </p:nvGrpSpPr>
        <p:grpSpPr>
          <a:xfrm rot="14753749">
            <a:off x="5261547" y="4639454"/>
            <a:ext cx="763706" cy="202370"/>
            <a:chOff x="1199213" y="1986194"/>
            <a:chExt cx="9503764" cy="2518348"/>
          </a:xfrm>
        </p:grpSpPr>
        <p:sp>
          <p:nvSpPr>
            <p:cNvPr id="12" name="Oval 1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3" name="Oval 1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4" name="Right Arrow 1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 name="Group 14"/>
          <p:cNvGrpSpPr/>
          <p:nvPr/>
        </p:nvGrpSpPr>
        <p:grpSpPr>
          <a:xfrm rot="20757633">
            <a:off x="5480615" y="6310120"/>
            <a:ext cx="763706" cy="202370"/>
            <a:chOff x="1199213" y="1986194"/>
            <a:chExt cx="9503764" cy="2518348"/>
          </a:xfrm>
        </p:grpSpPr>
        <p:sp>
          <p:nvSpPr>
            <p:cNvPr id="16" name="Oval 1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7" name="Oval 1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8" name="Right Arrow 1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 name="Group 18"/>
          <p:cNvGrpSpPr/>
          <p:nvPr/>
        </p:nvGrpSpPr>
        <p:grpSpPr>
          <a:xfrm rot="224476">
            <a:off x="7143268" y="4537726"/>
            <a:ext cx="763706" cy="202370"/>
            <a:chOff x="1199213" y="1986194"/>
            <a:chExt cx="9503764" cy="2518348"/>
          </a:xfrm>
        </p:grpSpPr>
        <p:sp>
          <p:nvSpPr>
            <p:cNvPr id="20" name="Oval 1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1" name="Oval 2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2" name="Right Arrow 2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3" name="Group 22"/>
          <p:cNvGrpSpPr/>
          <p:nvPr/>
        </p:nvGrpSpPr>
        <p:grpSpPr>
          <a:xfrm rot="8472321">
            <a:off x="5251556" y="2348927"/>
            <a:ext cx="763706" cy="202370"/>
            <a:chOff x="1199213" y="1986194"/>
            <a:chExt cx="9503764" cy="2518348"/>
          </a:xfrm>
        </p:grpSpPr>
        <p:sp>
          <p:nvSpPr>
            <p:cNvPr id="24" name="Oval 2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5" name="Oval 2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6" name="Right Arrow 2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7" name="Group 26"/>
          <p:cNvGrpSpPr/>
          <p:nvPr/>
        </p:nvGrpSpPr>
        <p:grpSpPr>
          <a:xfrm rot="2644707">
            <a:off x="4182736" y="1363851"/>
            <a:ext cx="763706" cy="202370"/>
            <a:chOff x="1199213" y="1986194"/>
            <a:chExt cx="9503764" cy="2518348"/>
          </a:xfrm>
        </p:grpSpPr>
        <p:sp>
          <p:nvSpPr>
            <p:cNvPr id="28" name="Oval 2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9" name="Oval 2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30" name="Right Arrow 2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31" name="Group 30"/>
          <p:cNvGrpSpPr/>
          <p:nvPr/>
        </p:nvGrpSpPr>
        <p:grpSpPr>
          <a:xfrm rot="1002816">
            <a:off x="4115188" y="5110473"/>
            <a:ext cx="763706" cy="202370"/>
            <a:chOff x="1199213" y="1986194"/>
            <a:chExt cx="9503764" cy="2518348"/>
          </a:xfrm>
        </p:grpSpPr>
        <p:sp>
          <p:nvSpPr>
            <p:cNvPr id="32" name="Oval 3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33" name="Oval 3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34" name="Right Arrow 3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35" name="Group 34"/>
          <p:cNvGrpSpPr/>
          <p:nvPr/>
        </p:nvGrpSpPr>
        <p:grpSpPr>
          <a:xfrm rot="10238053">
            <a:off x="5965626" y="3751586"/>
            <a:ext cx="763706" cy="202370"/>
            <a:chOff x="1199213" y="1986194"/>
            <a:chExt cx="9503764" cy="2518348"/>
          </a:xfrm>
        </p:grpSpPr>
        <p:sp>
          <p:nvSpPr>
            <p:cNvPr id="36" name="Oval 3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37" name="Oval 3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38" name="Right Arrow 3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39" name="Group 38"/>
          <p:cNvGrpSpPr/>
          <p:nvPr/>
        </p:nvGrpSpPr>
        <p:grpSpPr>
          <a:xfrm rot="1876582">
            <a:off x="7039188" y="5163245"/>
            <a:ext cx="763706" cy="202370"/>
            <a:chOff x="1199213" y="1986194"/>
            <a:chExt cx="9503764" cy="2518348"/>
          </a:xfrm>
        </p:grpSpPr>
        <p:sp>
          <p:nvSpPr>
            <p:cNvPr id="40" name="Oval 3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41" name="Oval 4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42" name="Right Arrow 4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43" name="Group 42"/>
          <p:cNvGrpSpPr/>
          <p:nvPr/>
        </p:nvGrpSpPr>
        <p:grpSpPr>
          <a:xfrm rot="4299580">
            <a:off x="6327158" y="1880785"/>
            <a:ext cx="763706" cy="202370"/>
            <a:chOff x="1199213" y="1986194"/>
            <a:chExt cx="9503764" cy="2518348"/>
          </a:xfrm>
        </p:grpSpPr>
        <p:sp>
          <p:nvSpPr>
            <p:cNvPr id="44" name="Oval 4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45" name="Oval 4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46" name="Right Arrow 4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47" name="Group 46"/>
          <p:cNvGrpSpPr/>
          <p:nvPr/>
        </p:nvGrpSpPr>
        <p:grpSpPr>
          <a:xfrm rot="1676762">
            <a:off x="5532224" y="5559059"/>
            <a:ext cx="763706" cy="202370"/>
            <a:chOff x="1199213" y="1986194"/>
            <a:chExt cx="9503764" cy="2518348"/>
          </a:xfrm>
        </p:grpSpPr>
        <p:sp>
          <p:nvSpPr>
            <p:cNvPr id="48" name="Oval 4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49" name="Oval 4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50" name="Right Arrow 4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51" name="Group 50"/>
          <p:cNvGrpSpPr/>
          <p:nvPr/>
        </p:nvGrpSpPr>
        <p:grpSpPr>
          <a:xfrm rot="3368600">
            <a:off x="4547040" y="4329784"/>
            <a:ext cx="763706" cy="202370"/>
            <a:chOff x="1199213" y="1986194"/>
            <a:chExt cx="9503764" cy="2518348"/>
          </a:xfrm>
        </p:grpSpPr>
        <p:sp>
          <p:nvSpPr>
            <p:cNvPr id="52" name="Oval 5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53" name="Oval 5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54" name="Right Arrow 5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55" name="Group 54"/>
          <p:cNvGrpSpPr/>
          <p:nvPr/>
        </p:nvGrpSpPr>
        <p:grpSpPr>
          <a:xfrm rot="11055148">
            <a:off x="3888545" y="5838942"/>
            <a:ext cx="763706" cy="202370"/>
            <a:chOff x="1199213" y="1986194"/>
            <a:chExt cx="9503764" cy="2518348"/>
          </a:xfrm>
        </p:grpSpPr>
        <p:sp>
          <p:nvSpPr>
            <p:cNvPr id="56" name="Oval 5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57" name="Oval 5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58" name="Right Arrow 5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59" name="Group 58"/>
          <p:cNvGrpSpPr/>
          <p:nvPr/>
        </p:nvGrpSpPr>
        <p:grpSpPr>
          <a:xfrm rot="16200000">
            <a:off x="7755819" y="5932428"/>
            <a:ext cx="763706" cy="202370"/>
            <a:chOff x="1199213" y="1986194"/>
            <a:chExt cx="9503764" cy="2518348"/>
          </a:xfrm>
        </p:grpSpPr>
        <p:sp>
          <p:nvSpPr>
            <p:cNvPr id="60" name="Oval 5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61" name="Oval 6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62" name="Right Arrow 6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63" name="Group 62"/>
          <p:cNvGrpSpPr/>
          <p:nvPr/>
        </p:nvGrpSpPr>
        <p:grpSpPr>
          <a:xfrm rot="20542243">
            <a:off x="7767742" y="3444649"/>
            <a:ext cx="763706" cy="202370"/>
            <a:chOff x="1199213" y="1986194"/>
            <a:chExt cx="9503764" cy="2518348"/>
          </a:xfrm>
        </p:grpSpPr>
        <p:sp>
          <p:nvSpPr>
            <p:cNvPr id="64" name="Oval 6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65" name="Oval 6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66" name="Right Arrow 6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67" name="Group 66"/>
          <p:cNvGrpSpPr/>
          <p:nvPr/>
        </p:nvGrpSpPr>
        <p:grpSpPr>
          <a:xfrm rot="4946127">
            <a:off x="7986810" y="5115315"/>
            <a:ext cx="763706" cy="202370"/>
            <a:chOff x="1199213" y="1986194"/>
            <a:chExt cx="9503764" cy="2518348"/>
          </a:xfrm>
        </p:grpSpPr>
        <p:sp>
          <p:nvSpPr>
            <p:cNvPr id="68" name="Oval 6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69" name="Oval 6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0" name="Right Arrow 6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71" name="Group 70"/>
          <p:cNvGrpSpPr/>
          <p:nvPr/>
        </p:nvGrpSpPr>
        <p:grpSpPr>
          <a:xfrm rot="6012970">
            <a:off x="9471830" y="3145788"/>
            <a:ext cx="763706" cy="202370"/>
            <a:chOff x="1199213" y="1986194"/>
            <a:chExt cx="9503764" cy="2518348"/>
          </a:xfrm>
        </p:grpSpPr>
        <p:sp>
          <p:nvSpPr>
            <p:cNvPr id="72" name="Oval 7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73" name="Oval 7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4" name="Right Arrow 7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75" name="Group 74"/>
          <p:cNvGrpSpPr/>
          <p:nvPr/>
        </p:nvGrpSpPr>
        <p:grpSpPr>
          <a:xfrm rot="14260815">
            <a:off x="7885582" y="1042133"/>
            <a:ext cx="763706" cy="202370"/>
            <a:chOff x="1199213" y="1986194"/>
            <a:chExt cx="9503764" cy="2518348"/>
          </a:xfrm>
        </p:grpSpPr>
        <p:sp>
          <p:nvSpPr>
            <p:cNvPr id="76" name="Oval 7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77" name="Oval 7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8" name="Right Arrow 7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79" name="Group 78"/>
          <p:cNvGrpSpPr/>
          <p:nvPr/>
        </p:nvGrpSpPr>
        <p:grpSpPr>
          <a:xfrm rot="17462563">
            <a:off x="6896046" y="879882"/>
            <a:ext cx="763706" cy="202370"/>
            <a:chOff x="1199213" y="1986194"/>
            <a:chExt cx="9503764" cy="2518348"/>
          </a:xfrm>
        </p:grpSpPr>
        <p:sp>
          <p:nvSpPr>
            <p:cNvPr id="80" name="Oval 7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81" name="Oval 8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2" name="Right Arrow 8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83" name="Group 82"/>
          <p:cNvGrpSpPr/>
          <p:nvPr/>
        </p:nvGrpSpPr>
        <p:grpSpPr>
          <a:xfrm rot="6791310">
            <a:off x="6866016" y="3936658"/>
            <a:ext cx="763706" cy="202370"/>
            <a:chOff x="1199213" y="1986194"/>
            <a:chExt cx="9503764" cy="2518348"/>
          </a:xfrm>
        </p:grpSpPr>
        <p:sp>
          <p:nvSpPr>
            <p:cNvPr id="84" name="Oval 8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85" name="Oval 8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6" name="Right Arrow 8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91" name="Group 90"/>
          <p:cNvGrpSpPr/>
          <p:nvPr/>
        </p:nvGrpSpPr>
        <p:grpSpPr>
          <a:xfrm rot="7665076">
            <a:off x="9545383" y="3968440"/>
            <a:ext cx="763706" cy="202370"/>
            <a:chOff x="1199213" y="1986194"/>
            <a:chExt cx="9503764" cy="2518348"/>
          </a:xfrm>
        </p:grpSpPr>
        <p:sp>
          <p:nvSpPr>
            <p:cNvPr id="92" name="Oval 9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93" name="Oval 9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94" name="Right Arrow 9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95" name="Group 94"/>
          <p:cNvGrpSpPr/>
          <p:nvPr/>
        </p:nvGrpSpPr>
        <p:grpSpPr>
          <a:xfrm rot="10088074">
            <a:off x="9379510" y="323202"/>
            <a:ext cx="763706" cy="202370"/>
            <a:chOff x="1199213" y="1986194"/>
            <a:chExt cx="9503764" cy="2518348"/>
          </a:xfrm>
        </p:grpSpPr>
        <p:sp>
          <p:nvSpPr>
            <p:cNvPr id="96" name="Oval 9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97" name="Oval 9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98" name="Right Arrow 9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99" name="Group 98"/>
          <p:cNvGrpSpPr/>
          <p:nvPr/>
        </p:nvGrpSpPr>
        <p:grpSpPr>
          <a:xfrm rot="7465256">
            <a:off x="8038419" y="4364254"/>
            <a:ext cx="763706" cy="202370"/>
            <a:chOff x="1199213" y="1986194"/>
            <a:chExt cx="9503764" cy="2518348"/>
          </a:xfrm>
        </p:grpSpPr>
        <p:sp>
          <p:nvSpPr>
            <p:cNvPr id="100" name="Oval 9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01" name="Oval 10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02" name="Right Arrow 10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03" name="Group 102"/>
          <p:cNvGrpSpPr/>
          <p:nvPr/>
        </p:nvGrpSpPr>
        <p:grpSpPr>
          <a:xfrm rot="9157094">
            <a:off x="7143319" y="3029319"/>
            <a:ext cx="763706" cy="202370"/>
            <a:chOff x="1199213" y="1986194"/>
            <a:chExt cx="9503764" cy="2518348"/>
          </a:xfrm>
        </p:grpSpPr>
        <p:sp>
          <p:nvSpPr>
            <p:cNvPr id="104" name="Oval 10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05" name="Oval 10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06" name="Right Arrow 10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07" name="Group 106"/>
          <p:cNvGrpSpPr/>
          <p:nvPr/>
        </p:nvGrpSpPr>
        <p:grpSpPr>
          <a:xfrm rot="16843642">
            <a:off x="6233977" y="4736444"/>
            <a:ext cx="763706" cy="202370"/>
            <a:chOff x="1199213" y="1986194"/>
            <a:chExt cx="9503764" cy="2518348"/>
          </a:xfrm>
        </p:grpSpPr>
        <p:sp>
          <p:nvSpPr>
            <p:cNvPr id="108" name="Oval 10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09" name="Oval 10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10" name="Right Arrow 10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15" name="Group 114"/>
          <p:cNvGrpSpPr/>
          <p:nvPr/>
        </p:nvGrpSpPr>
        <p:grpSpPr>
          <a:xfrm rot="224476">
            <a:off x="4852271" y="3311031"/>
            <a:ext cx="763706" cy="202370"/>
            <a:chOff x="1199213" y="1986194"/>
            <a:chExt cx="9503764" cy="2518348"/>
          </a:xfrm>
        </p:grpSpPr>
        <p:sp>
          <p:nvSpPr>
            <p:cNvPr id="116" name="Oval 11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17" name="Oval 11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18" name="Right Arrow 11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19" name="Group 118"/>
          <p:cNvGrpSpPr/>
          <p:nvPr/>
        </p:nvGrpSpPr>
        <p:grpSpPr>
          <a:xfrm rot="8472321">
            <a:off x="2960559" y="1122232"/>
            <a:ext cx="763706" cy="202370"/>
            <a:chOff x="1199213" y="1986194"/>
            <a:chExt cx="9503764" cy="2518348"/>
          </a:xfrm>
        </p:grpSpPr>
        <p:sp>
          <p:nvSpPr>
            <p:cNvPr id="120" name="Oval 11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21" name="Oval 12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22" name="Right Arrow 12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23" name="Group 122"/>
          <p:cNvGrpSpPr/>
          <p:nvPr/>
        </p:nvGrpSpPr>
        <p:grpSpPr>
          <a:xfrm rot="2644707">
            <a:off x="2356807" y="552905"/>
            <a:ext cx="763706" cy="202370"/>
            <a:chOff x="1199213" y="1986194"/>
            <a:chExt cx="9503764" cy="2518348"/>
          </a:xfrm>
        </p:grpSpPr>
        <p:sp>
          <p:nvSpPr>
            <p:cNvPr id="124" name="Oval 12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25" name="Oval 12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26" name="Right Arrow 12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27" name="Group 126"/>
          <p:cNvGrpSpPr/>
          <p:nvPr/>
        </p:nvGrpSpPr>
        <p:grpSpPr>
          <a:xfrm rot="1002816">
            <a:off x="1824191" y="3883778"/>
            <a:ext cx="763706" cy="202370"/>
            <a:chOff x="1199213" y="1986194"/>
            <a:chExt cx="9503764" cy="2518348"/>
          </a:xfrm>
        </p:grpSpPr>
        <p:sp>
          <p:nvSpPr>
            <p:cNvPr id="128" name="Oval 12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29" name="Oval 12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30" name="Right Arrow 12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31" name="Group 130"/>
          <p:cNvGrpSpPr/>
          <p:nvPr/>
        </p:nvGrpSpPr>
        <p:grpSpPr>
          <a:xfrm rot="1876582">
            <a:off x="4769715" y="3959101"/>
            <a:ext cx="763706" cy="202370"/>
            <a:chOff x="1199213" y="1986194"/>
            <a:chExt cx="9503764" cy="2518348"/>
          </a:xfrm>
        </p:grpSpPr>
        <p:sp>
          <p:nvSpPr>
            <p:cNvPr id="132" name="Oval 13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33" name="Oval 13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34" name="Right Arrow 13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35" name="Group 134"/>
          <p:cNvGrpSpPr/>
          <p:nvPr/>
        </p:nvGrpSpPr>
        <p:grpSpPr>
          <a:xfrm rot="3368600">
            <a:off x="2346127" y="2997429"/>
            <a:ext cx="763706" cy="202370"/>
            <a:chOff x="1199213" y="1986194"/>
            <a:chExt cx="9503764" cy="2518348"/>
          </a:xfrm>
        </p:grpSpPr>
        <p:sp>
          <p:nvSpPr>
            <p:cNvPr id="136" name="Oval 13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37" name="Oval 13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38" name="Right Arrow 13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39" name="Group 138"/>
          <p:cNvGrpSpPr/>
          <p:nvPr/>
        </p:nvGrpSpPr>
        <p:grpSpPr>
          <a:xfrm rot="11055148">
            <a:off x="725392" y="4433336"/>
            <a:ext cx="763706" cy="202370"/>
            <a:chOff x="1199213" y="1986194"/>
            <a:chExt cx="9503764" cy="2518348"/>
          </a:xfrm>
        </p:grpSpPr>
        <p:sp>
          <p:nvSpPr>
            <p:cNvPr id="140" name="Oval 13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41" name="Oval 14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42" name="Right Arrow 14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43" name="Group 142"/>
          <p:cNvGrpSpPr/>
          <p:nvPr/>
        </p:nvGrpSpPr>
        <p:grpSpPr>
          <a:xfrm rot="6012970">
            <a:off x="7358466" y="2116226"/>
            <a:ext cx="763706" cy="202370"/>
            <a:chOff x="1199213" y="1986194"/>
            <a:chExt cx="9503764" cy="2518348"/>
          </a:xfrm>
        </p:grpSpPr>
        <p:sp>
          <p:nvSpPr>
            <p:cNvPr id="144" name="Oval 14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45" name="Oval 14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46" name="Right Arrow 14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47" name="Group 146"/>
          <p:cNvGrpSpPr/>
          <p:nvPr/>
        </p:nvGrpSpPr>
        <p:grpSpPr>
          <a:xfrm rot="9157094">
            <a:off x="4852322" y="1802624"/>
            <a:ext cx="763706" cy="202370"/>
            <a:chOff x="1199213" y="1986194"/>
            <a:chExt cx="9503764" cy="2518348"/>
          </a:xfrm>
        </p:grpSpPr>
        <p:sp>
          <p:nvSpPr>
            <p:cNvPr id="148" name="Oval 14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49" name="Oval 14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0" name="Right Arrow 14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1" name="Group 150"/>
          <p:cNvGrpSpPr/>
          <p:nvPr/>
        </p:nvGrpSpPr>
        <p:grpSpPr>
          <a:xfrm rot="8472321">
            <a:off x="1866189" y="2335187"/>
            <a:ext cx="763706" cy="202370"/>
            <a:chOff x="1199213" y="1986194"/>
            <a:chExt cx="9503764" cy="2518348"/>
          </a:xfrm>
        </p:grpSpPr>
        <p:sp>
          <p:nvSpPr>
            <p:cNvPr id="152" name="Oval 15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53" name="Oval 15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4" name="Right Arrow 15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5" name="Group 154"/>
          <p:cNvGrpSpPr/>
          <p:nvPr/>
        </p:nvGrpSpPr>
        <p:grpSpPr>
          <a:xfrm rot="2644707">
            <a:off x="797369" y="1350111"/>
            <a:ext cx="763706" cy="202370"/>
            <a:chOff x="1199213" y="1986194"/>
            <a:chExt cx="9503764" cy="2518348"/>
          </a:xfrm>
        </p:grpSpPr>
        <p:sp>
          <p:nvSpPr>
            <p:cNvPr id="156" name="Oval 15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57" name="Oval 15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8" name="Right Arrow 15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9" name="Group 158"/>
          <p:cNvGrpSpPr/>
          <p:nvPr/>
        </p:nvGrpSpPr>
        <p:grpSpPr>
          <a:xfrm rot="10238053">
            <a:off x="2580259" y="3737846"/>
            <a:ext cx="763706" cy="202370"/>
            <a:chOff x="1199213" y="1986194"/>
            <a:chExt cx="9503764" cy="2518348"/>
          </a:xfrm>
        </p:grpSpPr>
        <p:sp>
          <p:nvSpPr>
            <p:cNvPr id="160" name="Oval 15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61" name="Oval 16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2" name="Right Arrow 16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63" name="Group 162"/>
          <p:cNvGrpSpPr/>
          <p:nvPr/>
        </p:nvGrpSpPr>
        <p:grpSpPr>
          <a:xfrm rot="14896443">
            <a:off x="2941791" y="1867045"/>
            <a:ext cx="763706" cy="202370"/>
            <a:chOff x="1199213" y="1986194"/>
            <a:chExt cx="9503764" cy="2518348"/>
          </a:xfrm>
        </p:grpSpPr>
        <p:sp>
          <p:nvSpPr>
            <p:cNvPr id="164" name="Oval 16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65" name="Oval 16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6" name="Right Arrow 16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67" name="Group 166"/>
          <p:cNvGrpSpPr/>
          <p:nvPr/>
        </p:nvGrpSpPr>
        <p:grpSpPr>
          <a:xfrm rot="9157094">
            <a:off x="3757952" y="3015579"/>
            <a:ext cx="763706" cy="202370"/>
            <a:chOff x="1199213" y="1986194"/>
            <a:chExt cx="9503764" cy="2518348"/>
          </a:xfrm>
        </p:grpSpPr>
        <p:sp>
          <p:nvSpPr>
            <p:cNvPr id="168" name="Oval 16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69" name="Oval 16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0" name="Right Arrow 16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71" name="Group 170"/>
          <p:cNvGrpSpPr/>
          <p:nvPr/>
        </p:nvGrpSpPr>
        <p:grpSpPr>
          <a:xfrm rot="14658595">
            <a:off x="1645066" y="3233027"/>
            <a:ext cx="763706" cy="202370"/>
            <a:chOff x="1199213" y="1986194"/>
            <a:chExt cx="9503764" cy="2518348"/>
          </a:xfrm>
        </p:grpSpPr>
        <p:sp>
          <p:nvSpPr>
            <p:cNvPr id="172" name="Oval 17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73" name="Oval 17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4" name="Right Arrow 17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75" name="Group 174"/>
          <p:cNvGrpSpPr/>
          <p:nvPr/>
        </p:nvGrpSpPr>
        <p:grpSpPr>
          <a:xfrm rot="6012970">
            <a:off x="3973099" y="2102486"/>
            <a:ext cx="763706" cy="202370"/>
            <a:chOff x="1199213" y="1986194"/>
            <a:chExt cx="9503764" cy="2518348"/>
          </a:xfrm>
        </p:grpSpPr>
        <p:sp>
          <p:nvSpPr>
            <p:cNvPr id="176" name="Oval 17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77" name="Oval 17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8" name="Right Arrow 17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79" name="Group 178"/>
          <p:cNvGrpSpPr/>
          <p:nvPr/>
        </p:nvGrpSpPr>
        <p:grpSpPr>
          <a:xfrm rot="8043573">
            <a:off x="1466955" y="1788884"/>
            <a:ext cx="763706" cy="202370"/>
            <a:chOff x="1199213" y="1986194"/>
            <a:chExt cx="9503764" cy="2518348"/>
          </a:xfrm>
        </p:grpSpPr>
        <p:sp>
          <p:nvSpPr>
            <p:cNvPr id="180" name="Oval 17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81" name="Oval 18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82" name="Right Arrow 18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83" name="Group 182"/>
          <p:cNvGrpSpPr/>
          <p:nvPr/>
        </p:nvGrpSpPr>
        <p:grpSpPr>
          <a:xfrm rot="14753749">
            <a:off x="465107" y="5725628"/>
            <a:ext cx="763706" cy="202370"/>
            <a:chOff x="1199213" y="1986194"/>
            <a:chExt cx="9503764" cy="2518348"/>
          </a:xfrm>
        </p:grpSpPr>
        <p:sp>
          <p:nvSpPr>
            <p:cNvPr id="184" name="Oval 18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85" name="Oval 18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86" name="Right Arrow 18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87" name="Group 186"/>
          <p:cNvGrpSpPr/>
          <p:nvPr/>
        </p:nvGrpSpPr>
        <p:grpSpPr>
          <a:xfrm rot="1002816">
            <a:off x="10352261" y="1622744"/>
            <a:ext cx="763706" cy="202370"/>
            <a:chOff x="1199213" y="1986194"/>
            <a:chExt cx="9503764" cy="2518348"/>
          </a:xfrm>
        </p:grpSpPr>
        <p:sp>
          <p:nvSpPr>
            <p:cNvPr id="188" name="Oval 18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89" name="Oval 18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90" name="Right Arrow 18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1" name="Group 190"/>
          <p:cNvGrpSpPr/>
          <p:nvPr/>
        </p:nvGrpSpPr>
        <p:grpSpPr>
          <a:xfrm rot="10238053">
            <a:off x="2369145" y="4567193"/>
            <a:ext cx="763706" cy="202370"/>
            <a:chOff x="1199213" y="1986194"/>
            <a:chExt cx="9503764" cy="2518348"/>
          </a:xfrm>
        </p:grpSpPr>
        <p:sp>
          <p:nvSpPr>
            <p:cNvPr id="192" name="Oval 19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93" name="Oval 19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94" name="Right Arrow 19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5" name="Group 194"/>
          <p:cNvGrpSpPr/>
          <p:nvPr/>
        </p:nvGrpSpPr>
        <p:grpSpPr>
          <a:xfrm rot="1676762">
            <a:off x="1935743" y="6374666"/>
            <a:ext cx="763706" cy="202370"/>
            <a:chOff x="1199213" y="1986194"/>
            <a:chExt cx="9503764" cy="2518348"/>
          </a:xfrm>
        </p:grpSpPr>
        <p:sp>
          <p:nvSpPr>
            <p:cNvPr id="196" name="Oval 19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97" name="Oval 19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98" name="Right Arrow 19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9" name="Group 198"/>
          <p:cNvGrpSpPr/>
          <p:nvPr/>
        </p:nvGrpSpPr>
        <p:grpSpPr>
          <a:xfrm rot="3368600">
            <a:off x="10784113" y="842055"/>
            <a:ext cx="763706" cy="202370"/>
            <a:chOff x="1199213" y="1986194"/>
            <a:chExt cx="9503764" cy="2518348"/>
          </a:xfrm>
        </p:grpSpPr>
        <p:sp>
          <p:nvSpPr>
            <p:cNvPr id="200" name="Oval 19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01" name="Oval 20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02" name="Right Arrow 20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07" name="Group 206"/>
          <p:cNvGrpSpPr/>
          <p:nvPr/>
        </p:nvGrpSpPr>
        <p:grpSpPr>
          <a:xfrm rot="16843642">
            <a:off x="2733104" y="5308958"/>
            <a:ext cx="763706" cy="202370"/>
            <a:chOff x="1199213" y="1986194"/>
            <a:chExt cx="9503764" cy="2518348"/>
          </a:xfrm>
        </p:grpSpPr>
        <p:sp>
          <p:nvSpPr>
            <p:cNvPr id="208" name="Oval 20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09" name="Oval 20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10" name="Right Arrow 20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11" name="Group 210"/>
          <p:cNvGrpSpPr/>
          <p:nvPr/>
        </p:nvGrpSpPr>
        <p:grpSpPr>
          <a:xfrm rot="224476">
            <a:off x="8851030" y="5362262"/>
            <a:ext cx="763706" cy="202370"/>
            <a:chOff x="1199213" y="1986194"/>
            <a:chExt cx="9503764" cy="2518348"/>
          </a:xfrm>
        </p:grpSpPr>
        <p:sp>
          <p:nvSpPr>
            <p:cNvPr id="212" name="Oval 21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13" name="Oval 21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14" name="Right Arrow 21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15" name="Group 214"/>
          <p:cNvGrpSpPr/>
          <p:nvPr/>
        </p:nvGrpSpPr>
        <p:grpSpPr>
          <a:xfrm rot="1876582">
            <a:off x="1557547" y="5340456"/>
            <a:ext cx="763706" cy="202370"/>
            <a:chOff x="1199213" y="1986194"/>
            <a:chExt cx="9503764" cy="2518348"/>
          </a:xfrm>
        </p:grpSpPr>
        <p:sp>
          <p:nvSpPr>
            <p:cNvPr id="216" name="Oval 21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17" name="Oval 21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18" name="Right Arrow 21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19" name="Group 218"/>
          <p:cNvGrpSpPr/>
          <p:nvPr/>
        </p:nvGrpSpPr>
        <p:grpSpPr>
          <a:xfrm rot="4733796">
            <a:off x="9442388" y="4705962"/>
            <a:ext cx="763706" cy="202370"/>
            <a:chOff x="1199213" y="1986194"/>
            <a:chExt cx="9503764" cy="2518348"/>
          </a:xfrm>
        </p:grpSpPr>
        <p:sp>
          <p:nvSpPr>
            <p:cNvPr id="220" name="Oval 21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21" name="Oval 22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22" name="Right Arrow 22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23" name="Group 222"/>
          <p:cNvGrpSpPr/>
          <p:nvPr/>
        </p:nvGrpSpPr>
        <p:grpSpPr>
          <a:xfrm rot="1666459">
            <a:off x="10159019" y="5475145"/>
            <a:ext cx="763706" cy="202370"/>
            <a:chOff x="1199213" y="1986194"/>
            <a:chExt cx="9503764" cy="2518348"/>
          </a:xfrm>
        </p:grpSpPr>
        <p:sp>
          <p:nvSpPr>
            <p:cNvPr id="224" name="Oval 22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25" name="Oval 22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26" name="Right Arrow 22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sp>
        <p:nvSpPr>
          <p:cNvPr id="236" name="Oval 235"/>
          <p:cNvSpPr/>
          <p:nvPr/>
        </p:nvSpPr>
        <p:spPr>
          <a:xfrm>
            <a:off x="1523928" y="128336"/>
            <a:ext cx="9270817" cy="6729663"/>
          </a:xfrm>
          <a:prstGeom prst="ellipse">
            <a:avLst/>
          </a:prstGeom>
          <a:noFill/>
          <a:ln w="508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10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dissolve">
                                      <p:cBhvr>
                                        <p:cTn id="21" dur="500"/>
                                        <p:tgtEl>
                                          <p:spTgt spid="23"/>
                                        </p:tgtEl>
                                      </p:cBhvr>
                                    </p:animEffect>
                                  </p:childTnLst>
                                </p:cTn>
                              </p:par>
                              <p:par>
                                <p:cTn id="22" presetID="9"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par>
                                <p:cTn id="31" presetID="9"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dissolve">
                                      <p:cBhvr>
                                        <p:cTn id="33" dur="500"/>
                                        <p:tgtEl>
                                          <p:spTgt spid="39"/>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dissolve">
                                      <p:cBhvr>
                                        <p:cTn id="39" dur="500"/>
                                        <p:tgtEl>
                                          <p:spTgt spid="47"/>
                                        </p:tgtEl>
                                      </p:cBhvr>
                                    </p:animEffect>
                                  </p:childTnLst>
                                </p:cTn>
                              </p:par>
                              <p:par>
                                <p:cTn id="40" presetID="9"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dissolve">
                                      <p:cBhvr>
                                        <p:cTn id="42" dur="500"/>
                                        <p:tgtEl>
                                          <p:spTgt spid="51"/>
                                        </p:tgtEl>
                                      </p:cBhvr>
                                    </p:animEffect>
                                  </p:childTnLst>
                                </p:cTn>
                              </p:par>
                              <p:par>
                                <p:cTn id="43" presetID="9"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dissolve">
                                      <p:cBhvr>
                                        <p:cTn id="45" dur="500"/>
                                        <p:tgtEl>
                                          <p:spTgt spid="55"/>
                                        </p:tgtEl>
                                      </p:cBhvr>
                                    </p:animEffect>
                                  </p:childTnLst>
                                </p:cTn>
                              </p:par>
                              <p:par>
                                <p:cTn id="46" presetID="9"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par>
                                <p:cTn id="49" presetID="9"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dissolve">
                                      <p:cBhvr>
                                        <p:cTn id="51" dur="500"/>
                                        <p:tgtEl>
                                          <p:spTgt spid="63"/>
                                        </p:tgtEl>
                                      </p:cBhvr>
                                    </p:animEffect>
                                  </p:childTnLst>
                                </p:cTn>
                              </p:par>
                              <p:par>
                                <p:cTn id="52" presetID="9"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dissolve">
                                      <p:cBhvr>
                                        <p:cTn id="54" dur="500"/>
                                        <p:tgtEl>
                                          <p:spTgt spid="67"/>
                                        </p:tgtEl>
                                      </p:cBhvr>
                                    </p:animEffect>
                                  </p:childTnLst>
                                </p:cTn>
                              </p:par>
                              <p:par>
                                <p:cTn id="55" presetID="9"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dissolve">
                                      <p:cBhvr>
                                        <p:cTn id="57" dur="500"/>
                                        <p:tgtEl>
                                          <p:spTgt spid="71"/>
                                        </p:tgtEl>
                                      </p:cBhvr>
                                    </p:animEffect>
                                  </p:childTnLst>
                                </p:cTn>
                              </p:par>
                              <p:par>
                                <p:cTn id="58" presetID="9" presetClass="entr" presetSubtype="0" fill="hold"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dissolve">
                                      <p:cBhvr>
                                        <p:cTn id="60" dur="500"/>
                                        <p:tgtEl>
                                          <p:spTgt spid="75"/>
                                        </p:tgtEl>
                                      </p:cBhvr>
                                    </p:animEffect>
                                  </p:childTnLst>
                                </p:cTn>
                              </p:par>
                              <p:par>
                                <p:cTn id="61" presetID="9"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dissolve">
                                      <p:cBhvr>
                                        <p:cTn id="63" dur="500"/>
                                        <p:tgtEl>
                                          <p:spTgt spid="79"/>
                                        </p:tgtEl>
                                      </p:cBhvr>
                                    </p:animEffect>
                                  </p:childTnLst>
                                </p:cTn>
                              </p:par>
                              <p:par>
                                <p:cTn id="64" presetID="9"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dissolve">
                                      <p:cBhvr>
                                        <p:cTn id="66" dur="500"/>
                                        <p:tgtEl>
                                          <p:spTgt spid="83"/>
                                        </p:tgtEl>
                                      </p:cBhvr>
                                    </p:animEffect>
                                  </p:childTnLst>
                                </p:cTn>
                              </p:par>
                              <p:par>
                                <p:cTn id="67" presetID="9"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dissolve">
                                      <p:cBhvr>
                                        <p:cTn id="69" dur="500"/>
                                        <p:tgtEl>
                                          <p:spTgt spid="91"/>
                                        </p:tgtEl>
                                      </p:cBhvr>
                                    </p:animEffect>
                                  </p:childTnLst>
                                </p:cTn>
                              </p:par>
                              <p:par>
                                <p:cTn id="70" presetID="9" presetClass="entr" presetSubtype="0"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dissolve">
                                      <p:cBhvr>
                                        <p:cTn id="72" dur="500"/>
                                        <p:tgtEl>
                                          <p:spTgt spid="95"/>
                                        </p:tgtEl>
                                      </p:cBhvr>
                                    </p:animEffect>
                                  </p:childTnLst>
                                </p:cTn>
                              </p:par>
                              <p:par>
                                <p:cTn id="73" presetID="9"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dissolve">
                                      <p:cBhvr>
                                        <p:cTn id="75" dur="500"/>
                                        <p:tgtEl>
                                          <p:spTgt spid="99"/>
                                        </p:tgtEl>
                                      </p:cBhvr>
                                    </p:animEffect>
                                  </p:childTnLst>
                                </p:cTn>
                              </p:par>
                              <p:par>
                                <p:cTn id="76" presetID="9" presetClass="entr" presetSubtype="0" fill="hold" nodeType="with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dissolve">
                                      <p:cBhvr>
                                        <p:cTn id="78" dur="500"/>
                                        <p:tgtEl>
                                          <p:spTgt spid="103"/>
                                        </p:tgtEl>
                                      </p:cBhvr>
                                    </p:animEffect>
                                  </p:childTnLst>
                                </p:cTn>
                              </p:par>
                              <p:par>
                                <p:cTn id="79" presetID="9"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dissolve">
                                      <p:cBhvr>
                                        <p:cTn id="81" dur="500"/>
                                        <p:tgtEl>
                                          <p:spTgt spid="107"/>
                                        </p:tgtEl>
                                      </p:cBhvr>
                                    </p:animEffect>
                                  </p:childTnLst>
                                </p:cTn>
                              </p:par>
                              <p:par>
                                <p:cTn id="82" presetID="9" presetClass="entr" presetSubtype="0" fill="hold" nodeType="withEffect">
                                  <p:stCondLst>
                                    <p:cond delay="0"/>
                                  </p:stCondLst>
                                  <p:childTnLst>
                                    <p:set>
                                      <p:cBhvr>
                                        <p:cTn id="83" dur="1" fill="hold">
                                          <p:stCondLst>
                                            <p:cond delay="0"/>
                                          </p:stCondLst>
                                        </p:cTn>
                                        <p:tgtEl>
                                          <p:spTgt spid="115"/>
                                        </p:tgtEl>
                                        <p:attrNameLst>
                                          <p:attrName>style.visibility</p:attrName>
                                        </p:attrNameLst>
                                      </p:cBhvr>
                                      <p:to>
                                        <p:strVal val="visible"/>
                                      </p:to>
                                    </p:set>
                                    <p:animEffect transition="in" filter="dissolve">
                                      <p:cBhvr>
                                        <p:cTn id="84" dur="500"/>
                                        <p:tgtEl>
                                          <p:spTgt spid="115"/>
                                        </p:tgtEl>
                                      </p:cBhvr>
                                    </p:animEffect>
                                  </p:childTnLst>
                                </p:cTn>
                              </p:par>
                              <p:par>
                                <p:cTn id="85" presetID="9" presetClass="entr" presetSubtype="0" fill="hold" nodeType="withEffect">
                                  <p:stCondLst>
                                    <p:cond delay="0"/>
                                  </p:stCondLst>
                                  <p:childTnLst>
                                    <p:set>
                                      <p:cBhvr>
                                        <p:cTn id="86" dur="1" fill="hold">
                                          <p:stCondLst>
                                            <p:cond delay="0"/>
                                          </p:stCondLst>
                                        </p:cTn>
                                        <p:tgtEl>
                                          <p:spTgt spid="119"/>
                                        </p:tgtEl>
                                        <p:attrNameLst>
                                          <p:attrName>style.visibility</p:attrName>
                                        </p:attrNameLst>
                                      </p:cBhvr>
                                      <p:to>
                                        <p:strVal val="visible"/>
                                      </p:to>
                                    </p:set>
                                    <p:animEffect transition="in" filter="dissolve">
                                      <p:cBhvr>
                                        <p:cTn id="87" dur="500"/>
                                        <p:tgtEl>
                                          <p:spTgt spid="119"/>
                                        </p:tgtEl>
                                      </p:cBhvr>
                                    </p:animEffect>
                                  </p:childTnLst>
                                </p:cTn>
                              </p:par>
                              <p:par>
                                <p:cTn id="88" presetID="9" presetClass="entr" presetSubtype="0"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dissolve">
                                      <p:cBhvr>
                                        <p:cTn id="90" dur="500"/>
                                        <p:tgtEl>
                                          <p:spTgt spid="123"/>
                                        </p:tgtEl>
                                      </p:cBhvr>
                                    </p:animEffect>
                                  </p:childTnLst>
                                </p:cTn>
                              </p:par>
                              <p:par>
                                <p:cTn id="91" presetID="9" presetClass="entr" presetSubtype="0"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Effect transition="in" filter="dissolve">
                                      <p:cBhvr>
                                        <p:cTn id="93" dur="500"/>
                                        <p:tgtEl>
                                          <p:spTgt spid="127"/>
                                        </p:tgtEl>
                                      </p:cBhvr>
                                    </p:animEffect>
                                  </p:childTnLst>
                                </p:cTn>
                              </p:par>
                              <p:par>
                                <p:cTn id="94" presetID="9" presetClass="entr" presetSubtype="0" fill="hold" nodeType="withEffect">
                                  <p:stCondLst>
                                    <p:cond delay="0"/>
                                  </p:stCondLst>
                                  <p:childTnLst>
                                    <p:set>
                                      <p:cBhvr>
                                        <p:cTn id="95" dur="1" fill="hold">
                                          <p:stCondLst>
                                            <p:cond delay="0"/>
                                          </p:stCondLst>
                                        </p:cTn>
                                        <p:tgtEl>
                                          <p:spTgt spid="131"/>
                                        </p:tgtEl>
                                        <p:attrNameLst>
                                          <p:attrName>style.visibility</p:attrName>
                                        </p:attrNameLst>
                                      </p:cBhvr>
                                      <p:to>
                                        <p:strVal val="visible"/>
                                      </p:to>
                                    </p:set>
                                    <p:animEffect transition="in" filter="dissolve">
                                      <p:cBhvr>
                                        <p:cTn id="96" dur="500"/>
                                        <p:tgtEl>
                                          <p:spTgt spid="131"/>
                                        </p:tgtEl>
                                      </p:cBhvr>
                                    </p:animEffect>
                                  </p:childTnLst>
                                </p:cTn>
                              </p:par>
                              <p:par>
                                <p:cTn id="97" presetID="9" presetClass="entr" presetSubtype="0" fill="hold" nodeType="withEffect">
                                  <p:stCondLst>
                                    <p:cond delay="0"/>
                                  </p:stCondLst>
                                  <p:childTnLst>
                                    <p:set>
                                      <p:cBhvr>
                                        <p:cTn id="98" dur="1" fill="hold">
                                          <p:stCondLst>
                                            <p:cond delay="0"/>
                                          </p:stCondLst>
                                        </p:cTn>
                                        <p:tgtEl>
                                          <p:spTgt spid="135"/>
                                        </p:tgtEl>
                                        <p:attrNameLst>
                                          <p:attrName>style.visibility</p:attrName>
                                        </p:attrNameLst>
                                      </p:cBhvr>
                                      <p:to>
                                        <p:strVal val="visible"/>
                                      </p:to>
                                    </p:set>
                                    <p:animEffect transition="in" filter="dissolve">
                                      <p:cBhvr>
                                        <p:cTn id="99" dur="500"/>
                                        <p:tgtEl>
                                          <p:spTgt spid="135"/>
                                        </p:tgtEl>
                                      </p:cBhvr>
                                    </p:animEffect>
                                  </p:childTnLst>
                                </p:cTn>
                              </p:par>
                              <p:par>
                                <p:cTn id="100" presetID="9" presetClass="entr" presetSubtype="0" fill="hold" nodeType="withEffect">
                                  <p:stCondLst>
                                    <p:cond delay="0"/>
                                  </p:stCondLst>
                                  <p:childTnLst>
                                    <p:set>
                                      <p:cBhvr>
                                        <p:cTn id="101" dur="1" fill="hold">
                                          <p:stCondLst>
                                            <p:cond delay="0"/>
                                          </p:stCondLst>
                                        </p:cTn>
                                        <p:tgtEl>
                                          <p:spTgt spid="139"/>
                                        </p:tgtEl>
                                        <p:attrNameLst>
                                          <p:attrName>style.visibility</p:attrName>
                                        </p:attrNameLst>
                                      </p:cBhvr>
                                      <p:to>
                                        <p:strVal val="visible"/>
                                      </p:to>
                                    </p:set>
                                    <p:animEffect transition="in" filter="dissolve">
                                      <p:cBhvr>
                                        <p:cTn id="102" dur="500"/>
                                        <p:tgtEl>
                                          <p:spTgt spid="139"/>
                                        </p:tgtEl>
                                      </p:cBhvr>
                                    </p:animEffect>
                                  </p:childTnLst>
                                </p:cTn>
                              </p:par>
                              <p:par>
                                <p:cTn id="103" presetID="9" presetClass="entr" presetSubtype="0" fill="hold"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dissolve">
                                      <p:cBhvr>
                                        <p:cTn id="105" dur="500"/>
                                        <p:tgtEl>
                                          <p:spTgt spid="143"/>
                                        </p:tgtEl>
                                      </p:cBhvr>
                                    </p:animEffect>
                                  </p:childTnLst>
                                </p:cTn>
                              </p:par>
                              <p:par>
                                <p:cTn id="106" presetID="9" presetClass="entr" presetSubtype="0" fill="hold" nodeType="withEffect">
                                  <p:stCondLst>
                                    <p:cond delay="0"/>
                                  </p:stCondLst>
                                  <p:childTnLst>
                                    <p:set>
                                      <p:cBhvr>
                                        <p:cTn id="107" dur="1" fill="hold">
                                          <p:stCondLst>
                                            <p:cond delay="0"/>
                                          </p:stCondLst>
                                        </p:cTn>
                                        <p:tgtEl>
                                          <p:spTgt spid="147"/>
                                        </p:tgtEl>
                                        <p:attrNameLst>
                                          <p:attrName>style.visibility</p:attrName>
                                        </p:attrNameLst>
                                      </p:cBhvr>
                                      <p:to>
                                        <p:strVal val="visible"/>
                                      </p:to>
                                    </p:set>
                                    <p:animEffect transition="in" filter="dissolve">
                                      <p:cBhvr>
                                        <p:cTn id="108" dur="500"/>
                                        <p:tgtEl>
                                          <p:spTgt spid="147"/>
                                        </p:tgtEl>
                                      </p:cBhvr>
                                    </p:animEffect>
                                  </p:childTnLst>
                                </p:cTn>
                              </p:par>
                              <p:par>
                                <p:cTn id="109" presetID="9"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dissolve">
                                      <p:cBhvr>
                                        <p:cTn id="111" dur="500"/>
                                        <p:tgtEl>
                                          <p:spTgt spid="151"/>
                                        </p:tgtEl>
                                      </p:cBhvr>
                                    </p:animEffect>
                                  </p:childTnLst>
                                </p:cTn>
                              </p:par>
                              <p:par>
                                <p:cTn id="112" presetID="9" presetClass="entr" presetSubtype="0" fill="hold" nodeType="with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dissolve">
                                      <p:cBhvr>
                                        <p:cTn id="114" dur="500"/>
                                        <p:tgtEl>
                                          <p:spTgt spid="155"/>
                                        </p:tgtEl>
                                      </p:cBhvr>
                                    </p:animEffect>
                                  </p:childTnLst>
                                </p:cTn>
                              </p:par>
                              <p:par>
                                <p:cTn id="115" presetID="9" presetClass="entr" presetSubtype="0" fill="hold" nodeType="withEffect">
                                  <p:stCondLst>
                                    <p:cond delay="0"/>
                                  </p:stCondLst>
                                  <p:childTnLst>
                                    <p:set>
                                      <p:cBhvr>
                                        <p:cTn id="116" dur="1" fill="hold">
                                          <p:stCondLst>
                                            <p:cond delay="0"/>
                                          </p:stCondLst>
                                        </p:cTn>
                                        <p:tgtEl>
                                          <p:spTgt spid="159"/>
                                        </p:tgtEl>
                                        <p:attrNameLst>
                                          <p:attrName>style.visibility</p:attrName>
                                        </p:attrNameLst>
                                      </p:cBhvr>
                                      <p:to>
                                        <p:strVal val="visible"/>
                                      </p:to>
                                    </p:set>
                                    <p:animEffect transition="in" filter="dissolve">
                                      <p:cBhvr>
                                        <p:cTn id="117" dur="500"/>
                                        <p:tgtEl>
                                          <p:spTgt spid="159"/>
                                        </p:tgtEl>
                                      </p:cBhvr>
                                    </p:animEffect>
                                  </p:childTnLst>
                                </p:cTn>
                              </p:par>
                              <p:par>
                                <p:cTn id="118" presetID="9" presetClass="entr" presetSubtype="0" fill="hold" nodeType="withEffect">
                                  <p:stCondLst>
                                    <p:cond delay="0"/>
                                  </p:stCondLst>
                                  <p:childTnLst>
                                    <p:set>
                                      <p:cBhvr>
                                        <p:cTn id="119" dur="1" fill="hold">
                                          <p:stCondLst>
                                            <p:cond delay="0"/>
                                          </p:stCondLst>
                                        </p:cTn>
                                        <p:tgtEl>
                                          <p:spTgt spid="163"/>
                                        </p:tgtEl>
                                        <p:attrNameLst>
                                          <p:attrName>style.visibility</p:attrName>
                                        </p:attrNameLst>
                                      </p:cBhvr>
                                      <p:to>
                                        <p:strVal val="visible"/>
                                      </p:to>
                                    </p:set>
                                    <p:animEffect transition="in" filter="dissolve">
                                      <p:cBhvr>
                                        <p:cTn id="120" dur="500"/>
                                        <p:tgtEl>
                                          <p:spTgt spid="163"/>
                                        </p:tgtEl>
                                      </p:cBhvr>
                                    </p:animEffect>
                                  </p:childTnLst>
                                </p:cTn>
                              </p:par>
                              <p:par>
                                <p:cTn id="121" presetID="9" presetClass="entr" presetSubtype="0" fill="hold" nodeType="withEffect">
                                  <p:stCondLst>
                                    <p:cond delay="0"/>
                                  </p:stCondLst>
                                  <p:childTnLst>
                                    <p:set>
                                      <p:cBhvr>
                                        <p:cTn id="122" dur="1" fill="hold">
                                          <p:stCondLst>
                                            <p:cond delay="0"/>
                                          </p:stCondLst>
                                        </p:cTn>
                                        <p:tgtEl>
                                          <p:spTgt spid="167"/>
                                        </p:tgtEl>
                                        <p:attrNameLst>
                                          <p:attrName>style.visibility</p:attrName>
                                        </p:attrNameLst>
                                      </p:cBhvr>
                                      <p:to>
                                        <p:strVal val="visible"/>
                                      </p:to>
                                    </p:set>
                                    <p:animEffect transition="in" filter="dissolve">
                                      <p:cBhvr>
                                        <p:cTn id="123" dur="500"/>
                                        <p:tgtEl>
                                          <p:spTgt spid="167"/>
                                        </p:tgtEl>
                                      </p:cBhvr>
                                    </p:animEffect>
                                  </p:childTnLst>
                                </p:cTn>
                              </p:par>
                              <p:par>
                                <p:cTn id="124" presetID="9" presetClass="entr" presetSubtype="0" fill="hold" nodeType="withEffect">
                                  <p:stCondLst>
                                    <p:cond delay="0"/>
                                  </p:stCondLst>
                                  <p:childTnLst>
                                    <p:set>
                                      <p:cBhvr>
                                        <p:cTn id="125" dur="1" fill="hold">
                                          <p:stCondLst>
                                            <p:cond delay="0"/>
                                          </p:stCondLst>
                                        </p:cTn>
                                        <p:tgtEl>
                                          <p:spTgt spid="171"/>
                                        </p:tgtEl>
                                        <p:attrNameLst>
                                          <p:attrName>style.visibility</p:attrName>
                                        </p:attrNameLst>
                                      </p:cBhvr>
                                      <p:to>
                                        <p:strVal val="visible"/>
                                      </p:to>
                                    </p:set>
                                    <p:animEffect transition="in" filter="dissolve">
                                      <p:cBhvr>
                                        <p:cTn id="126" dur="500"/>
                                        <p:tgtEl>
                                          <p:spTgt spid="171"/>
                                        </p:tgtEl>
                                      </p:cBhvr>
                                    </p:animEffect>
                                  </p:childTnLst>
                                </p:cTn>
                              </p:par>
                              <p:par>
                                <p:cTn id="127" presetID="9" presetClass="entr" presetSubtype="0" fill="hold" nodeType="withEffect">
                                  <p:stCondLst>
                                    <p:cond delay="0"/>
                                  </p:stCondLst>
                                  <p:childTnLst>
                                    <p:set>
                                      <p:cBhvr>
                                        <p:cTn id="128" dur="1" fill="hold">
                                          <p:stCondLst>
                                            <p:cond delay="0"/>
                                          </p:stCondLst>
                                        </p:cTn>
                                        <p:tgtEl>
                                          <p:spTgt spid="175"/>
                                        </p:tgtEl>
                                        <p:attrNameLst>
                                          <p:attrName>style.visibility</p:attrName>
                                        </p:attrNameLst>
                                      </p:cBhvr>
                                      <p:to>
                                        <p:strVal val="visible"/>
                                      </p:to>
                                    </p:set>
                                    <p:animEffect transition="in" filter="dissolve">
                                      <p:cBhvr>
                                        <p:cTn id="129" dur="500"/>
                                        <p:tgtEl>
                                          <p:spTgt spid="175"/>
                                        </p:tgtEl>
                                      </p:cBhvr>
                                    </p:animEffect>
                                  </p:childTnLst>
                                </p:cTn>
                              </p:par>
                              <p:par>
                                <p:cTn id="130" presetID="9" presetClass="entr" presetSubtype="0" fill="hold" nodeType="withEffect">
                                  <p:stCondLst>
                                    <p:cond delay="0"/>
                                  </p:stCondLst>
                                  <p:childTnLst>
                                    <p:set>
                                      <p:cBhvr>
                                        <p:cTn id="131" dur="1" fill="hold">
                                          <p:stCondLst>
                                            <p:cond delay="0"/>
                                          </p:stCondLst>
                                        </p:cTn>
                                        <p:tgtEl>
                                          <p:spTgt spid="179"/>
                                        </p:tgtEl>
                                        <p:attrNameLst>
                                          <p:attrName>style.visibility</p:attrName>
                                        </p:attrNameLst>
                                      </p:cBhvr>
                                      <p:to>
                                        <p:strVal val="visible"/>
                                      </p:to>
                                    </p:set>
                                    <p:animEffect transition="in" filter="dissolve">
                                      <p:cBhvr>
                                        <p:cTn id="132" dur="500"/>
                                        <p:tgtEl>
                                          <p:spTgt spid="179"/>
                                        </p:tgtEl>
                                      </p:cBhvr>
                                    </p:animEffect>
                                  </p:childTnLst>
                                </p:cTn>
                              </p:par>
                              <p:par>
                                <p:cTn id="133" presetID="9" presetClass="entr" presetSubtype="0" fill="hold" nodeType="withEffect">
                                  <p:stCondLst>
                                    <p:cond delay="0"/>
                                  </p:stCondLst>
                                  <p:childTnLst>
                                    <p:set>
                                      <p:cBhvr>
                                        <p:cTn id="134" dur="1" fill="hold">
                                          <p:stCondLst>
                                            <p:cond delay="0"/>
                                          </p:stCondLst>
                                        </p:cTn>
                                        <p:tgtEl>
                                          <p:spTgt spid="183"/>
                                        </p:tgtEl>
                                        <p:attrNameLst>
                                          <p:attrName>style.visibility</p:attrName>
                                        </p:attrNameLst>
                                      </p:cBhvr>
                                      <p:to>
                                        <p:strVal val="visible"/>
                                      </p:to>
                                    </p:set>
                                    <p:animEffect transition="in" filter="dissolve">
                                      <p:cBhvr>
                                        <p:cTn id="135" dur="500"/>
                                        <p:tgtEl>
                                          <p:spTgt spid="183"/>
                                        </p:tgtEl>
                                      </p:cBhvr>
                                    </p:animEffect>
                                  </p:childTnLst>
                                </p:cTn>
                              </p:par>
                              <p:par>
                                <p:cTn id="136" presetID="9" presetClass="entr" presetSubtype="0" fill="hold" nodeType="withEffect">
                                  <p:stCondLst>
                                    <p:cond delay="0"/>
                                  </p:stCondLst>
                                  <p:childTnLst>
                                    <p:set>
                                      <p:cBhvr>
                                        <p:cTn id="137" dur="1" fill="hold">
                                          <p:stCondLst>
                                            <p:cond delay="0"/>
                                          </p:stCondLst>
                                        </p:cTn>
                                        <p:tgtEl>
                                          <p:spTgt spid="191"/>
                                        </p:tgtEl>
                                        <p:attrNameLst>
                                          <p:attrName>style.visibility</p:attrName>
                                        </p:attrNameLst>
                                      </p:cBhvr>
                                      <p:to>
                                        <p:strVal val="visible"/>
                                      </p:to>
                                    </p:set>
                                    <p:animEffect transition="in" filter="dissolve">
                                      <p:cBhvr>
                                        <p:cTn id="138" dur="500"/>
                                        <p:tgtEl>
                                          <p:spTgt spid="191"/>
                                        </p:tgtEl>
                                      </p:cBhvr>
                                    </p:animEffect>
                                  </p:childTnLst>
                                </p:cTn>
                              </p:par>
                              <p:par>
                                <p:cTn id="139" presetID="9" presetClass="entr" presetSubtype="0" fill="hold" nodeType="withEffect">
                                  <p:stCondLst>
                                    <p:cond delay="0"/>
                                  </p:stCondLst>
                                  <p:childTnLst>
                                    <p:set>
                                      <p:cBhvr>
                                        <p:cTn id="140" dur="1" fill="hold">
                                          <p:stCondLst>
                                            <p:cond delay="0"/>
                                          </p:stCondLst>
                                        </p:cTn>
                                        <p:tgtEl>
                                          <p:spTgt spid="195"/>
                                        </p:tgtEl>
                                        <p:attrNameLst>
                                          <p:attrName>style.visibility</p:attrName>
                                        </p:attrNameLst>
                                      </p:cBhvr>
                                      <p:to>
                                        <p:strVal val="visible"/>
                                      </p:to>
                                    </p:set>
                                    <p:animEffect transition="in" filter="dissolve">
                                      <p:cBhvr>
                                        <p:cTn id="141" dur="500"/>
                                        <p:tgtEl>
                                          <p:spTgt spid="195"/>
                                        </p:tgtEl>
                                      </p:cBhvr>
                                    </p:animEffect>
                                  </p:childTnLst>
                                </p:cTn>
                              </p:par>
                              <p:par>
                                <p:cTn id="142" presetID="9" presetClass="entr" presetSubtype="0" fill="hold" nodeType="withEffect">
                                  <p:stCondLst>
                                    <p:cond delay="0"/>
                                  </p:stCondLst>
                                  <p:childTnLst>
                                    <p:set>
                                      <p:cBhvr>
                                        <p:cTn id="143" dur="1" fill="hold">
                                          <p:stCondLst>
                                            <p:cond delay="0"/>
                                          </p:stCondLst>
                                        </p:cTn>
                                        <p:tgtEl>
                                          <p:spTgt spid="207"/>
                                        </p:tgtEl>
                                        <p:attrNameLst>
                                          <p:attrName>style.visibility</p:attrName>
                                        </p:attrNameLst>
                                      </p:cBhvr>
                                      <p:to>
                                        <p:strVal val="visible"/>
                                      </p:to>
                                    </p:set>
                                    <p:animEffect transition="in" filter="dissolve">
                                      <p:cBhvr>
                                        <p:cTn id="144" dur="500"/>
                                        <p:tgtEl>
                                          <p:spTgt spid="207"/>
                                        </p:tgtEl>
                                      </p:cBhvr>
                                    </p:animEffect>
                                  </p:childTnLst>
                                </p:cTn>
                              </p:par>
                              <p:par>
                                <p:cTn id="145" presetID="9" presetClass="entr" presetSubtype="0" fill="hold" nodeType="withEffect">
                                  <p:stCondLst>
                                    <p:cond delay="0"/>
                                  </p:stCondLst>
                                  <p:childTnLst>
                                    <p:set>
                                      <p:cBhvr>
                                        <p:cTn id="146" dur="1" fill="hold">
                                          <p:stCondLst>
                                            <p:cond delay="0"/>
                                          </p:stCondLst>
                                        </p:cTn>
                                        <p:tgtEl>
                                          <p:spTgt spid="211"/>
                                        </p:tgtEl>
                                        <p:attrNameLst>
                                          <p:attrName>style.visibility</p:attrName>
                                        </p:attrNameLst>
                                      </p:cBhvr>
                                      <p:to>
                                        <p:strVal val="visible"/>
                                      </p:to>
                                    </p:set>
                                    <p:animEffect transition="in" filter="dissolve">
                                      <p:cBhvr>
                                        <p:cTn id="147" dur="500"/>
                                        <p:tgtEl>
                                          <p:spTgt spid="211"/>
                                        </p:tgtEl>
                                      </p:cBhvr>
                                    </p:animEffect>
                                  </p:childTnLst>
                                </p:cTn>
                              </p:par>
                              <p:par>
                                <p:cTn id="148" presetID="9" presetClass="entr" presetSubtype="0" fill="hold" nodeType="withEffect">
                                  <p:stCondLst>
                                    <p:cond delay="0"/>
                                  </p:stCondLst>
                                  <p:childTnLst>
                                    <p:set>
                                      <p:cBhvr>
                                        <p:cTn id="149" dur="1" fill="hold">
                                          <p:stCondLst>
                                            <p:cond delay="0"/>
                                          </p:stCondLst>
                                        </p:cTn>
                                        <p:tgtEl>
                                          <p:spTgt spid="215"/>
                                        </p:tgtEl>
                                        <p:attrNameLst>
                                          <p:attrName>style.visibility</p:attrName>
                                        </p:attrNameLst>
                                      </p:cBhvr>
                                      <p:to>
                                        <p:strVal val="visible"/>
                                      </p:to>
                                    </p:set>
                                    <p:animEffect transition="in" filter="dissolve">
                                      <p:cBhvr>
                                        <p:cTn id="150" dur="500"/>
                                        <p:tgtEl>
                                          <p:spTgt spid="215"/>
                                        </p:tgtEl>
                                      </p:cBhvr>
                                    </p:animEffect>
                                  </p:childTnLst>
                                </p:cTn>
                              </p:par>
                              <p:par>
                                <p:cTn id="151" presetID="9" presetClass="entr" presetSubtype="0" fill="hold" nodeType="withEffect">
                                  <p:stCondLst>
                                    <p:cond delay="0"/>
                                  </p:stCondLst>
                                  <p:childTnLst>
                                    <p:set>
                                      <p:cBhvr>
                                        <p:cTn id="152" dur="1" fill="hold">
                                          <p:stCondLst>
                                            <p:cond delay="0"/>
                                          </p:stCondLst>
                                        </p:cTn>
                                        <p:tgtEl>
                                          <p:spTgt spid="219"/>
                                        </p:tgtEl>
                                        <p:attrNameLst>
                                          <p:attrName>style.visibility</p:attrName>
                                        </p:attrNameLst>
                                      </p:cBhvr>
                                      <p:to>
                                        <p:strVal val="visible"/>
                                      </p:to>
                                    </p:set>
                                    <p:animEffect transition="in" filter="dissolve">
                                      <p:cBhvr>
                                        <p:cTn id="153" dur="500"/>
                                        <p:tgtEl>
                                          <p:spTgt spid="219"/>
                                        </p:tgtEl>
                                      </p:cBhvr>
                                    </p:animEffect>
                                  </p:childTnLst>
                                </p:cTn>
                              </p:par>
                              <p:par>
                                <p:cTn id="154" presetID="9" presetClass="entr" presetSubtype="0" fill="hold" nodeType="withEffect">
                                  <p:stCondLst>
                                    <p:cond delay="0"/>
                                  </p:stCondLst>
                                  <p:childTnLst>
                                    <p:set>
                                      <p:cBhvr>
                                        <p:cTn id="155" dur="1" fill="hold">
                                          <p:stCondLst>
                                            <p:cond delay="0"/>
                                          </p:stCondLst>
                                        </p:cTn>
                                        <p:tgtEl>
                                          <p:spTgt spid="223"/>
                                        </p:tgtEl>
                                        <p:attrNameLst>
                                          <p:attrName>style.visibility</p:attrName>
                                        </p:attrNameLst>
                                      </p:cBhvr>
                                      <p:to>
                                        <p:strVal val="visible"/>
                                      </p:to>
                                    </p:set>
                                    <p:animEffect transition="in" filter="dissolve">
                                      <p:cBhvr>
                                        <p:cTn id="156" dur="500"/>
                                        <p:tgtEl>
                                          <p:spTgt spid="223"/>
                                        </p:tgtEl>
                                      </p:cBhvr>
                                    </p:animEffect>
                                  </p:childTnLst>
                                </p:cTn>
                              </p:par>
                              <p:par>
                                <p:cTn id="157" presetID="9" presetClass="entr" presetSubtype="0" fill="hold" nodeType="withEffect">
                                  <p:stCondLst>
                                    <p:cond delay="0"/>
                                  </p:stCondLst>
                                  <p:childTnLst>
                                    <p:set>
                                      <p:cBhvr>
                                        <p:cTn id="158" dur="1" fill="hold">
                                          <p:stCondLst>
                                            <p:cond delay="0"/>
                                          </p:stCondLst>
                                        </p:cTn>
                                        <p:tgtEl>
                                          <p:spTgt spid="187"/>
                                        </p:tgtEl>
                                        <p:attrNameLst>
                                          <p:attrName>style.visibility</p:attrName>
                                        </p:attrNameLst>
                                      </p:cBhvr>
                                      <p:to>
                                        <p:strVal val="visible"/>
                                      </p:to>
                                    </p:set>
                                    <p:animEffect transition="in" filter="dissolve">
                                      <p:cBhvr>
                                        <p:cTn id="159" dur="500"/>
                                        <p:tgtEl>
                                          <p:spTgt spid="187"/>
                                        </p:tgtEl>
                                      </p:cBhvr>
                                    </p:animEffect>
                                  </p:childTnLst>
                                </p:cTn>
                              </p:par>
                              <p:par>
                                <p:cTn id="160" presetID="9" presetClass="entr" presetSubtype="0" fill="hold" nodeType="withEffect">
                                  <p:stCondLst>
                                    <p:cond delay="0"/>
                                  </p:stCondLst>
                                  <p:childTnLst>
                                    <p:set>
                                      <p:cBhvr>
                                        <p:cTn id="161" dur="1" fill="hold">
                                          <p:stCondLst>
                                            <p:cond delay="0"/>
                                          </p:stCondLst>
                                        </p:cTn>
                                        <p:tgtEl>
                                          <p:spTgt spid="199"/>
                                        </p:tgtEl>
                                        <p:attrNameLst>
                                          <p:attrName>style.visibility</p:attrName>
                                        </p:attrNameLst>
                                      </p:cBhvr>
                                      <p:to>
                                        <p:strVal val="visible"/>
                                      </p:to>
                                    </p:set>
                                    <p:animEffect transition="in" filter="dissolve">
                                      <p:cBhvr>
                                        <p:cTn id="162" dur="500"/>
                                        <p:tgtEl>
                                          <p:spTgt spid="19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36"/>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0" presetClass="path" presetSubtype="0" accel="50000" decel="50000" fill="hold" nodeType="clickEffect">
                                  <p:stCondLst>
                                    <p:cond delay="0"/>
                                  </p:stCondLst>
                                  <p:childTnLst>
                                    <p:animMotion origin="layout" path="M 5E-6 4.44444E-6 L 0.06003 0.02662 " pathEditMode="relative" rAng="0" ptsTypes="AA">
                                      <p:cBhvr>
                                        <p:cTn id="170" dur="1000" fill="hold"/>
                                        <p:tgtEl>
                                          <p:spTgt spid="79"/>
                                        </p:tgtEl>
                                        <p:attrNameLst>
                                          <p:attrName>ppt_x</p:attrName>
                                          <p:attrName>ppt_y</p:attrName>
                                        </p:attrNameLst>
                                      </p:cBhvr>
                                      <p:rCtr x="2995" y="1319"/>
                                    </p:animMotion>
                                  </p:childTnLst>
                                </p:cTn>
                              </p:par>
                              <p:par>
                                <p:cTn id="171" presetID="0" presetClass="path" presetSubtype="0" accel="50000" decel="50000" fill="hold" nodeType="withEffect">
                                  <p:stCondLst>
                                    <p:cond delay="0"/>
                                  </p:stCondLst>
                                  <p:childTnLst>
                                    <p:animMotion origin="layout" path="M 0.00052 3.7037E-7 C -0.00325 0.04861 -0.00703 0.09745 -0.0039 0.11157 " pathEditMode="relative" rAng="0" ptsTypes="AA">
                                      <p:cBhvr>
                                        <p:cTn id="172" dur="1000" fill="hold"/>
                                        <p:tgtEl>
                                          <p:spTgt spid="71"/>
                                        </p:tgtEl>
                                        <p:attrNameLst>
                                          <p:attrName>ppt_x</p:attrName>
                                          <p:attrName>ppt_y</p:attrName>
                                        </p:attrNameLst>
                                      </p:cBhvr>
                                      <p:rCtr x="-286" y="5579"/>
                                    </p:animMotion>
                                  </p:childTnLst>
                                </p:cTn>
                              </p:par>
                              <p:par>
                                <p:cTn id="173" presetID="0" presetClass="path" presetSubtype="0" accel="50000" decel="50000" fill="hold" nodeType="withEffect">
                                  <p:stCondLst>
                                    <p:cond delay="0"/>
                                  </p:stCondLst>
                                  <p:childTnLst>
                                    <p:animMotion origin="layout" path="M 8.33333E-7 1.11111E-6 C -0.01302 0.02292 -0.02695 0.04653 -0.02891 0.05741 " pathEditMode="relative" rAng="0" ptsTypes="AA">
                                      <p:cBhvr>
                                        <p:cTn id="174" dur="1000" fill="hold"/>
                                        <p:tgtEl>
                                          <p:spTgt spid="219"/>
                                        </p:tgtEl>
                                        <p:attrNameLst>
                                          <p:attrName>ppt_x</p:attrName>
                                          <p:attrName>ppt_y</p:attrName>
                                        </p:attrNameLst>
                                      </p:cBhvr>
                                      <p:rCtr x="-1445" y="2870"/>
                                    </p:animMotion>
                                  </p:childTnLst>
                                </p:cTn>
                              </p:par>
                              <p:par>
                                <p:cTn id="175" presetID="0" presetClass="path" presetSubtype="0" accel="50000" decel="50000" fill="hold" nodeType="withEffect">
                                  <p:stCondLst>
                                    <p:cond delay="0"/>
                                  </p:stCondLst>
                                  <p:childTnLst>
                                    <p:animMotion origin="layout" path="M -0.00065 0.00023 L 0.10898 0.12199 " pathEditMode="relative" rAng="0" ptsTypes="AA">
                                      <p:cBhvr>
                                        <p:cTn id="176" dur="1000" fill="hold"/>
                                        <p:tgtEl>
                                          <p:spTgt spid="63"/>
                                        </p:tgtEl>
                                        <p:attrNameLst>
                                          <p:attrName>ppt_x</p:attrName>
                                          <p:attrName>ppt_y</p:attrName>
                                        </p:attrNameLst>
                                      </p:cBhvr>
                                      <p:rCtr x="5482" y="6088"/>
                                    </p:animMotion>
                                  </p:childTnLst>
                                </p:cTn>
                              </p:par>
                              <p:par>
                                <p:cTn id="177" presetID="0" presetClass="path" presetSubtype="0" accel="50000" decel="50000" fill="hold" nodeType="withEffect">
                                  <p:stCondLst>
                                    <p:cond delay="0"/>
                                  </p:stCondLst>
                                  <p:childTnLst>
                                    <p:animMotion origin="layout" path="M 4.375E-6 3.7037E-7 C -0.01459 0.04699 -0.02904 0.09421 -0.03386 0.1125 " pathEditMode="relative" rAng="0" ptsTypes="AA">
                                      <p:cBhvr>
                                        <p:cTn id="178" dur="1000" fill="hold"/>
                                        <p:tgtEl>
                                          <p:spTgt spid="143"/>
                                        </p:tgtEl>
                                        <p:attrNameLst>
                                          <p:attrName>ppt_x</p:attrName>
                                          <p:attrName>ppt_y</p:attrName>
                                        </p:attrNameLst>
                                      </p:cBhvr>
                                      <p:rCtr x="-1693" y="5625"/>
                                    </p:animMotion>
                                  </p:childTnLst>
                                </p:cTn>
                              </p:par>
                              <p:par>
                                <p:cTn id="179" presetID="0" presetClass="path" presetSubtype="0" accel="50000" decel="50000" fill="hold" nodeType="withEffect">
                                  <p:stCondLst>
                                    <p:cond delay="0"/>
                                  </p:stCondLst>
                                  <p:childTnLst>
                                    <p:animMotion origin="layout" path="M -4.16667E-7 1.11111E-6 L 0.03906 0.1493 " pathEditMode="relative" rAng="0" ptsTypes="AA">
                                      <p:cBhvr>
                                        <p:cTn id="180" dur="1000" fill="hold"/>
                                        <p:tgtEl>
                                          <p:spTgt spid="43"/>
                                        </p:tgtEl>
                                        <p:attrNameLst>
                                          <p:attrName>ppt_x</p:attrName>
                                          <p:attrName>ppt_y</p:attrName>
                                        </p:attrNameLst>
                                      </p:cBhvr>
                                      <p:rCtr x="1953" y="7454"/>
                                    </p:animMotion>
                                  </p:childTnLst>
                                </p:cTn>
                              </p:par>
                              <p:par>
                                <p:cTn id="181" presetID="0" presetClass="path" presetSubtype="0" accel="50000" decel="50000" fill="hold" nodeType="withEffect">
                                  <p:stCondLst>
                                    <p:cond delay="0"/>
                                  </p:stCondLst>
                                  <p:childTnLst>
                                    <p:animMotion origin="layout" path="M -1.04167E-6 -0.00023 C -0.02239 0.01736 -0.04466 0.03541 -0.03802 0.04004 " pathEditMode="relative" rAng="0" ptsTypes="AA">
                                      <p:cBhvr>
                                        <p:cTn id="182" dur="1000" fill="hold"/>
                                        <p:tgtEl>
                                          <p:spTgt spid="83"/>
                                        </p:tgtEl>
                                        <p:attrNameLst>
                                          <p:attrName>ppt_x</p:attrName>
                                          <p:attrName>ppt_y</p:attrName>
                                        </p:attrNameLst>
                                      </p:cBhvr>
                                      <p:rCtr x="-1966" y="2014"/>
                                    </p:animMotion>
                                  </p:childTnLst>
                                </p:cTn>
                              </p:par>
                              <p:par>
                                <p:cTn id="183" presetID="0" presetClass="path" presetSubtype="0" accel="50000" decel="50000" fill="hold" nodeType="withEffect">
                                  <p:stCondLst>
                                    <p:cond delay="0"/>
                                  </p:stCondLst>
                                  <p:childTnLst>
                                    <p:animMotion origin="layout" path="M -2.91667E-6 4.44444E-6 C -0.01966 0.03634 -0.03906 0.07314 -0.04349 0.08611 " pathEditMode="relative" rAng="0" ptsTypes="AA">
                                      <p:cBhvr>
                                        <p:cTn id="184" dur="1000" fill="hold"/>
                                        <p:tgtEl>
                                          <p:spTgt spid="35"/>
                                        </p:tgtEl>
                                        <p:attrNameLst>
                                          <p:attrName>ppt_x</p:attrName>
                                          <p:attrName>ppt_y</p:attrName>
                                        </p:attrNameLst>
                                      </p:cBhvr>
                                      <p:rCtr x="-2174" y="4306"/>
                                    </p:animMotion>
                                  </p:childTnLst>
                                </p:cTn>
                              </p:par>
                              <p:par>
                                <p:cTn id="185" presetID="0" presetClass="path" presetSubtype="0" accel="50000" decel="50000" fill="hold" nodeType="withEffect">
                                  <p:stCondLst>
                                    <p:cond delay="0"/>
                                  </p:stCondLst>
                                  <p:childTnLst>
                                    <p:animMotion origin="layout" path="M -0.00092 -0.00324 L 0.01341 0.04398 " pathEditMode="relative" rAng="0" ptsTypes="AA">
                                      <p:cBhvr>
                                        <p:cTn id="186" dur="1000" fill="hold"/>
                                        <p:tgtEl>
                                          <p:spTgt spid="131"/>
                                        </p:tgtEl>
                                        <p:attrNameLst>
                                          <p:attrName>ppt_x</p:attrName>
                                          <p:attrName>ppt_y</p:attrName>
                                        </p:attrNameLst>
                                      </p:cBhvr>
                                      <p:rCtr x="716" y="2361"/>
                                    </p:animMotion>
                                  </p:childTnLst>
                                </p:cTn>
                              </p:par>
                              <p:par>
                                <p:cTn id="187" presetID="0" presetClass="path" presetSubtype="0" accel="50000" decel="50000" fill="hold" nodeType="withEffect">
                                  <p:stCondLst>
                                    <p:cond delay="0"/>
                                  </p:stCondLst>
                                  <p:childTnLst>
                                    <p:animMotion origin="layout" path="M 3.33333E-6 -4.81481E-6 C -0.01315 0.0382 -0.02604 0.07663 -0.02644 0.09051 " pathEditMode="relative" rAng="0" ptsTypes="AA">
                                      <p:cBhvr>
                                        <p:cTn id="188" dur="1000" fill="hold"/>
                                        <p:tgtEl>
                                          <p:spTgt spid="51"/>
                                        </p:tgtEl>
                                        <p:attrNameLst>
                                          <p:attrName>ppt_x</p:attrName>
                                          <p:attrName>ppt_y</p:attrName>
                                        </p:attrNameLst>
                                      </p:cBhvr>
                                      <p:rCtr x="-1328" y="4514"/>
                                    </p:animMotion>
                                  </p:childTnLst>
                                </p:cTn>
                              </p:par>
                              <p:par>
                                <p:cTn id="189" presetID="0" presetClass="path" presetSubtype="0" accel="50000" decel="50000" fill="hold" nodeType="withEffect">
                                  <p:stCondLst>
                                    <p:cond delay="0"/>
                                  </p:stCondLst>
                                  <p:childTnLst>
                                    <p:animMotion origin="layout" path="M -8.33333E-7 -2.59259E-6 L 0.06328 -0.09051 " pathEditMode="relative" rAng="0" ptsTypes="AA">
                                      <p:cBhvr>
                                        <p:cTn id="190" dur="1000" fill="hold"/>
                                        <p:tgtEl>
                                          <p:spTgt spid="55"/>
                                        </p:tgtEl>
                                        <p:attrNameLst>
                                          <p:attrName>ppt_x</p:attrName>
                                          <p:attrName>ppt_y</p:attrName>
                                        </p:attrNameLst>
                                      </p:cBhvr>
                                      <p:rCtr x="3151" y="-4606"/>
                                    </p:animMotion>
                                  </p:childTnLst>
                                </p:cTn>
                              </p:par>
                              <p:par>
                                <p:cTn id="191" presetID="0" presetClass="path" presetSubtype="0" accel="50000" decel="50000" fill="hold" nodeType="withEffect">
                                  <p:stCondLst>
                                    <p:cond delay="0"/>
                                  </p:stCondLst>
                                  <p:childTnLst>
                                    <p:animMotion origin="layout" path="M 3.95833E-6 -1.48148E-6 L 0.04153 -0.1794 " pathEditMode="relative" rAng="0" ptsTypes="AA">
                                      <p:cBhvr>
                                        <p:cTn id="192" dur="1000" fill="hold"/>
                                        <p:tgtEl>
                                          <p:spTgt spid="47"/>
                                        </p:tgtEl>
                                        <p:attrNameLst>
                                          <p:attrName>ppt_x</p:attrName>
                                          <p:attrName>ppt_y</p:attrName>
                                        </p:attrNameLst>
                                      </p:cBhvr>
                                      <p:rCtr x="2070" y="-8981"/>
                                    </p:animMotion>
                                  </p:childTnLst>
                                </p:cTn>
                              </p:par>
                              <p:par>
                                <p:cTn id="193" presetID="0" presetClass="path" presetSubtype="0" accel="50000" decel="50000" fill="hold" nodeType="withEffect">
                                  <p:stCondLst>
                                    <p:cond delay="0"/>
                                  </p:stCondLst>
                                  <p:childTnLst>
                                    <p:animMotion origin="layout" path="M 8.33333E-7 -2.22222E-6 L 0.16588 -0.08472 " pathEditMode="relative" rAng="0" ptsTypes="AA">
                                      <p:cBhvr>
                                        <p:cTn id="194" dur="1000" fill="hold"/>
                                        <p:tgtEl>
                                          <p:spTgt spid="15"/>
                                        </p:tgtEl>
                                        <p:attrNameLst>
                                          <p:attrName>ppt_x</p:attrName>
                                          <p:attrName>ppt_y</p:attrName>
                                        </p:attrNameLst>
                                      </p:cBhvr>
                                      <p:rCtr x="8294" y="-4236"/>
                                    </p:animMotion>
                                  </p:childTnLst>
                                </p:cTn>
                              </p:par>
                              <p:par>
                                <p:cTn id="195" presetID="0" presetClass="path" presetSubtype="0" accel="50000" decel="50000" fill="hold" nodeType="withEffect">
                                  <p:stCondLst>
                                    <p:cond delay="0"/>
                                  </p:stCondLst>
                                  <p:childTnLst>
                                    <p:animMotion origin="layout" path="M 1.875E-6 1.85185E-6 L -4.16667E-6 -2.22222E-6 " pathEditMode="relative" rAng="0" ptsTypes="AA">
                                      <p:cBhvr>
                                        <p:cTn id="196" dur="1000" fill="hold"/>
                                        <p:tgtEl>
                                          <p:spTgt spid="67"/>
                                        </p:tgtEl>
                                        <p:attrNameLst>
                                          <p:attrName>ppt_x</p:attrName>
                                          <p:attrName>ppt_y</p:attrName>
                                        </p:attrNameLst>
                                      </p:cBhvr>
                                      <p:rCtr x="-1068" y="1829"/>
                                    </p:animMotion>
                                  </p:childTnLst>
                                </p:cTn>
                              </p:par>
                              <p:par>
                                <p:cTn id="197" presetID="0" presetClass="path" presetSubtype="0" accel="50000" decel="50000" fill="hold" nodeType="withEffect">
                                  <p:stCondLst>
                                    <p:cond delay="0"/>
                                  </p:stCondLst>
                                  <p:childTnLst>
                                    <p:animMotion origin="layout" path="M -0.00078 1.11111E-6 L 0.03802 0.00509 " pathEditMode="relative" rAng="0" ptsTypes="AA">
                                      <p:cBhvr>
                                        <p:cTn id="198" dur="1000" fill="hold"/>
                                        <p:tgtEl>
                                          <p:spTgt spid="19"/>
                                        </p:tgtEl>
                                        <p:attrNameLst>
                                          <p:attrName>ppt_x</p:attrName>
                                          <p:attrName>ppt_y</p:attrName>
                                        </p:attrNameLst>
                                      </p:cBhvr>
                                      <p:rCtr x="1940" y="255"/>
                                    </p:animMotion>
                                  </p:childTnLst>
                                </p:cTn>
                              </p:par>
                              <p:par>
                                <p:cTn id="199" presetID="0" presetClass="path" presetSubtype="0" accel="50000" decel="50000" fill="hold" nodeType="withEffect">
                                  <p:stCondLst>
                                    <p:cond delay="0"/>
                                  </p:stCondLst>
                                  <p:childTnLst>
                                    <p:animMotion origin="layout" path="M 0.00052 -2.59259E-6 L 0.03998 0.05023 " pathEditMode="relative" rAng="0" ptsTypes="AA">
                                      <p:cBhvr>
                                        <p:cTn id="200" dur="1000" fill="hold"/>
                                        <p:tgtEl>
                                          <p:spTgt spid="39"/>
                                        </p:tgtEl>
                                        <p:attrNameLst>
                                          <p:attrName>ppt_x</p:attrName>
                                          <p:attrName>ppt_y</p:attrName>
                                        </p:attrNameLst>
                                      </p:cBhvr>
                                      <p:rCtr x="1966" y="2500"/>
                                    </p:animMotion>
                                  </p:childTnLst>
                                </p:cTn>
                              </p:par>
                              <p:par>
                                <p:cTn id="201" presetID="0" presetClass="path" presetSubtype="0" accel="50000" decel="50000" fill="hold" nodeType="withEffect">
                                  <p:stCondLst>
                                    <p:cond delay="0"/>
                                  </p:stCondLst>
                                  <p:childTnLst>
                                    <p:animMotion origin="layout" path="M 1.875E-6 0.00023 C -0.00638 -0.05139 -0.0125 -0.10255 -0.01224 -0.11574 " pathEditMode="relative" rAng="0" ptsTypes="AA">
                                      <p:cBhvr>
                                        <p:cTn id="202" dur="1000" fill="hold"/>
                                        <p:tgtEl>
                                          <p:spTgt spid="67"/>
                                        </p:tgtEl>
                                        <p:attrNameLst>
                                          <p:attrName>ppt_x</p:attrName>
                                          <p:attrName>ppt_y</p:attrName>
                                        </p:attrNameLst>
                                      </p:cBhvr>
                                      <p:rCtr x="-612" y="-5810"/>
                                    </p:animMotion>
                                  </p:childTnLst>
                                </p:cTn>
                              </p:par>
                              <p:par>
                                <p:cTn id="203" presetID="0" presetClass="path" presetSubtype="0" accel="50000" decel="50000" fill="hold" nodeType="withEffect">
                                  <p:stCondLst>
                                    <p:cond delay="0"/>
                                  </p:stCondLst>
                                  <p:childTnLst>
                                    <p:animMotion origin="layout" path="M 3.95833E-6 -0.00417 L -0.00912 -0.04306 " pathEditMode="relative" rAng="0" ptsTypes="AA">
                                      <p:cBhvr>
                                        <p:cTn id="204" dur="1000" fill="hold"/>
                                        <p:tgtEl>
                                          <p:spTgt spid="163"/>
                                        </p:tgtEl>
                                        <p:attrNameLst>
                                          <p:attrName>ppt_x</p:attrName>
                                          <p:attrName>ppt_y</p:attrName>
                                        </p:attrNameLst>
                                      </p:cBhvr>
                                      <p:rCtr x="-456" y="-1944"/>
                                    </p:animMotion>
                                  </p:childTnLst>
                                </p:cTn>
                              </p:par>
                              <p:par>
                                <p:cTn id="205" presetID="0" presetClass="path" presetSubtype="0" accel="50000" decel="50000" fill="hold" nodeType="withEffect">
                                  <p:stCondLst>
                                    <p:cond delay="0"/>
                                  </p:stCondLst>
                                  <p:childTnLst>
                                    <p:animMotion origin="layout" path="M 4.16667E-6 -1.11111E-6 L 0.00963 -0.07037 " pathEditMode="relative" rAng="0" ptsTypes="AA">
                                      <p:cBhvr>
                                        <p:cTn id="206" dur="1000" fill="hold"/>
                                        <p:tgtEl>
                                          <p:spTgt spid="171"/>
                                        </p:tgtEl>
                                        <p:attrNameLst>
                                          <p:attrName>ppt_x</p:attrName>
                                          <p:attrName>ppt_y</p:attrName>
                                        </p:attrNameLst>
                                      </p:cBhvr>
                                      <p:rCtr x="482" y="-3519"/>
                                    </p:animMotion>
                                  </p:childTnLst>
                                </p:cTn>
                              </p:par>
                              <p:par>
                                <p:cTn id="207" presetID="0" presetClass="path" presetSubtype="0" accel="50000" decel="50000" fill="hold" nodeType="withEffect">
                                  <p:stCondLst>
                                    <p:cond delay="0"/>
                                  </p:stCondLst>
                                  <p:childTnLst>
                                    <p:animMotion origin="layout" path="M 2.08333E-6 -1.85185E-6 C -0.00938 0.03334 -0.01849 0.0669 -0.01511 0.08009 " pathEditMode="relative" rAng="0" ptsTypes="AA">
                                      <p:cBhvr>
                                        <p:cTn id="208" dur="1000" fill="hold"/>
                                        <p:tgtEl>
                                          <p:spTgt spid="135"/>
                                        </p:tgtEl>
                                        <p:attrNameLst>
                                          <p:attrName>ppt_x</p:attrName>
                                          <p:attrName>ppt_y</p:attrName>
                                        </p:attrNameLst>
                                      </p:cBhvr>
                                      <p:rCtr x="-794" y="4005"/>
                                    </p:animMotion>
                                  </p:childTnLst>
                                </p:cTn>
                              </p:par>
                              <p:par>
                                <p:cTn id="209" presetID="0" presetClass="path" presetSubtype="0" accel="50000" decel="50000" fill="hold" nodeType="withEffect">
                                  <p:stCondLst>
                                    <p:cond delay="0"/>
                                  </p:stCondLst>
                                  <p:childTnLst>
                                    <p:animMotion origin="layout" path="M 0.00026 -0.00208 L 0.01719 -0.02454 " pathEditMode="relative" rAng="0" ptsTypes="AA">
                                      <p:cBhvr>
                                        <p:cTn id="210" dur="1000" fill="hold"/>
                                        <p:tgtEl>
                                          <p:spTgt spid="127"/>
                                        </p:tgtEl>
                                        <p:attrNameLst>
                                          <p:attrName>ppt_x</p:attrName>
                                          <p:attrName>ppt_y</p:attrName>
                                        </p:attrNameLst>
                                      </p:cBhvr>
                                      <p:rCtr x="846" y="-1134"/>
                                    </p:animMotion>
                                  </p:childTnLst>
                                </p:cTn>
                              </p:par>
                              <p:par>
                                <p:cTn id="211" presetID="0" presetClass="path" presetSubtype="0" accel="50000" decel="50000" fill="hold" nodeType="withEffect">
                                  <p:stCondLst>
                                    <p:cond delay="0"/>
                                  </p:stCondLst>
                                  <p:childTnLst>
                                    <p:animMotion origin="layout" path="M 0.00078 -0.00232 L -0.09869 0.09329 " pathEditMode="relative" rAng="0" ptsTypes="AA">
                                      <p:cBhvr>
                                        <p:cTn id="212" dur="1000" fill="hold"/>
                                        <p:tgtEl>
                                          <p:spTgt spid="167"/>
                                        </p:tgtEl>
                                        <p:attrNameLst>
                                          <p:attrName>ppt_x</p:attrName>
                                          <p:attrName>ppt_y</p:attrName>
                                        </p:attrNameLst>
                                      </p:cBhvr>
                                      <p:rCtr x="-4974" y="4769"/>
                                    </p:animMotion>
                                  </p:childTnLst>
                                </p:cTn>
                              </p:par>
                              <p:par>
                                <p:cTn id="213" presetID="0" presetClass="path" presetSubtype="0" accel="50000" decel="50000" fill="hold" nodeType="withEffect">
                                  <p:stCondLst>
                                    <p:cond delay="0"/>
                                  </p:stCondLst>
                                  <p:childTnLst>
                                    <p:animMotion origin="layout" path="M -8.33333E-7 4.44444E-6 L 0.0582 0.06157 " pathEditMode="relative" rAng="0" ptsTypes="AA">
                                      <p:cBhvr>
                                        <p:cTn id="214" dur="1000" fill="hold"/>
                                        <p:tgtEl>
                                          <p:spTgt spid="191"/>
                                        </p:tgtEl>
                                        <p:attrNameLst>
                                          <p:attrName>ppt_x</p:attrName>
                                          <p:attrName>ppt_y</p:attrName>
                                        </p:attrNameLst>
                                      </p:cBhvr>
                                      <p:rCtr x="2904" y="3079"/>
                                    </p:animMotion>
                                  </p:childTnLst>
                                </p:cTn>
                              </p:par>
                              <p:par>
                                <p:cTn id="215" presetID="0" presetClass="path" presetSubtype="0" accel="50000" decel="50000" fill="hold" nodeType="withEffect">
                                  <p:stCondLst>
                                    <p:cond delay="0"/>
                                  </p:stCondLst>
                                  <p:childTnLst>
                                    <p:animMotion origin="layout" path="M -0.00143 0.00069 L 0.03776 -0.12107 " pathEditMode="relative" rAng="0" ptsTypes="AA">
                                      <p:cBhvr>
                                        <p:cTn id="216" dur="1000" fill="hold"/>
                                        <p:tgtEl>
                                          <p:spTgt spid="175"/>
                                        </p:tgtEl>
                                        <p:attrNameLst>
                                          <p:attrName>ppt_x</p:attrName>
                                          <p:attrName>ppt_y</p:attrName>
                                        </p:attrNameLst>
                                      </p:cBhvr>
                                      <p:rCtr x="1953" y="-6088"/>
                                    </p:animMotion>
                                  </p:childTnLst>
                                </p:cTn>
                              </p:par>
                              <p:par>
                                <p:cTn id="217" presetID="0" presetClass="path" presetSubtype="0" accel="50000" decel="50000" fill="hold" nodeType="withEffect">
                                  <p:stCondLst>
                                    <p:cond delay="0"/>
                                  </p:stCondLst>
                                  <p:childTnLst>
                                    <p:animMotion origin="layout" path="M 4.16667E-6 -3.7037E-6 L -0.01771 -0.05625 " pathEditMode="relative" rAng="0" ptsTypes="AA">
                                      <p:cBhvr>
                                        <p:cTn id="218" dur="1000" fill="hold"/>
                                        <p:tgtEl>
                                          <p:spTgt spid="147"/>
                                        </p:tgtEl>
                                        <p:attrNameLst>
                                          <p:attrName>ppt_x</p:attrName>
                                          <p:attrName>ppt_y</p:attrName>
                                        </p:attrNameLst>
                                      </p:cBhvr>
                                      <p:rCtr x="-859" y="-2870"/>
                                    </p:animMotion>
                                  </p:childTnLst>
                                </p:cTn>
                              </p:par>
                              <p:par>
                                <p:cTn id="219" presetID="0" presetClass="path" presetSubtype="0" accel="50000" decel="50000" fill="hold" nodeType="withEffect">
                                  <p:stCondLst>
                                    <p:cond delay="0"/>
                                  </p:stCondLst>
                                  <p:childTnLst>
                                    <p:animMotion origin="layout" path="M -0.00013 -0.00116 L 0.0082 0.1199 " pathEditMode="relative" rAng="0" ptsTypes="AA">
                                      <p:cBhvr>
                                        <p:cTn id="220" dur="1000" fill="hold"/>
                                        <p:tgtEl>
                                          <p:spTgt spid="23"/>
                                        </p:tgtEl>
                                        <p:attrNameLst>
                                          <p:attrName>ppt_x</p:attrName>
                                          <p:attrName>ppt_y</p:attrName>
                                        </p:attrNameLst>
                                      </p:cBhvr>
                                      <p:rCtr x="417" y="6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 y="0"/>
            <a:ext cx="12147011" cy="6858000"/>
          </a:xfrm>
          <a:prstGeom prst="rect">
            <a:avLst/>
          </a:prstGeom>
        </p:spPr>
      </p:pic>
      <p:sp>
        <p:nvSpPr>
          <p:cNvPr id="6" name="Freeform 5"/>
          <p:cNvSpPr/>
          <p:nvPr/>
        </p:nvSpPr>
        <p:spPr>
          <a:xfrm>
            <a:off x="1796716" y="561474"/>
            <a:ext cx="3978442" cy="3769894"/>
          </a:xfrm>
          <a:custGeom>
            <a:avLst/>
            <a:gdLst>
              <a:gd name="connsiteX0" fmla="*/ 1379621 w 3978442"/>
              <a:gd name="connsiteY0" fmla="*/ 497305 h 3769894"/>
              <a:gd name="connsiteX1" fmla="*/ 0 w 3978442"/>
              <a:gd name="connsiteY1" fmla="*/ 2005263 h 3769894"/>
              <a:gd name="connsiteX2" fmla="*/ 112295 w 3978442"/>
              <a:gd name="connsiteY2" fmla="*/ 3481137 h 3769894"/>
              <a:gd name="connsiteX3" fmla="*/ 1331495 w 3978442"/>
              <a:gd name="connsiteY3" fmla="*/ 3769894 h 3769894"/>
              <a:gd name="connsiteX4" fmla="*/ 2310063 w 3978442"/>
              <a:gd name="connsiteY4" fmla="*/ 3224463 h 3769894"/>
              <a:gd name="connsiteX5" fmla="*/ 2422358 w 3978442"/>
              <a:gd name="connsiteY5" fmla="*/ 2037347 h 3769894"/>
              <a:gd name="connsiteX6" fmla="*/ 2759242 w 3978442"/>
              <a:gd name="connsiteY6" fmla="*/ 1636294 h 3769894"/>
              <a:gd name="connsiteX7" fmla="*/ 3753852 w 3978442"/>
              <a:gd name="connsiteY7" fmla="*/ 1459831 h 3769894"/>
              <a:gd name="connsiteX8" fmla="*/ 3978442 w 3978442"/>
              <a:gd name="connsiteY8" fmla="*/ 689810 h 3769894"/>
              <a:gd name="connsiteX9" fmla="*/ 3561347 w 3978442"/>
              <a:gd name="connsiteY9" fmla="*/ 224589 h 3769894"/>
              <a:gd name="connsiteX10" fmla="*/ 2679031 w 3978442"/>
              <a:gd name="connsiteY10" fmla="*/ 0 h 3769894"/>
              <a:gd name="connsiteX11" fmla="*/ 2037347 w 3978442"/>
              <a:gd name="connsiteY11" fmla="*/ 224589 h 3769894"/>
              <a:gd name="connsiteX12" fmla="*/ 1732547 w 3978442"/>
              <a:gd name="connsiteY12" fmla="*/ 320842 h 3769894"/>
              <a:gd name="connsiteX13" fmla="*/ 1379621 w 3978442"/>
              <a:gd name="connsiteY13" fmla="*/ 497305 h 376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8442" h="3769894">
                <a:moveTo>
                  <a:pt x="1379621" y="497305"/>
                </a:moveTo>
                <a:lnTo>
                  <a:pt x="0" y="2005263"/>
                </a:lnTo>
                <a:lnTo>
                  <a:pt x="112295" y="3481137"/>
                </a:lnTo>
                <a:lnTo>
                  <a:pt x="1331495" y="3769894"/>
                </a:lnTo>
                <a:lnTo>
                  <a:pt x="2310063" y="3224463"/>
                </a:lnTo>
                <a:lnTo>
                  <a:pt x="2422358" y="2037347"/>
                </a:lnTo>
                <a:lnTo>
                  <a:pt x="2759242" y="1636294"/>
                </a:lnTo>
                <a:lnTo>
                  <a:pt x="3753852" y="1459831"/>
                </a:lnTo>
                <a:lnTo>
                  <a:pt x="3978442" y="689810"/>
                </a:lnTo>
                <a:lnTo>
                  <a:pt x="3561347" y="224589"/>
                </a:lnTo>
                <a:lnTo>
                  <a:pt x="2679031" y="0"/>
                </a:lnTo>
                <a:lnTo>
                  <a:pt x="2037347" y="224589"/>
                </a:lnTo>
                <a:lnTo>
                  <a:pt x="1732547" y="320842"/>
                </a:lnTo>
                <a:lnTo>
                  <a:pt x="1379621" y="497305"/>
                </a:lnTo>
                <a:close/>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604084" y="2277979"/>
            <a:ext cx="3737811" cy="3320716"/>
          </a:xfrm>
          <a:custGeom>
            <a:avLst/>
            <a:gdLst>
              <a:gd name="connsiteX0" fmla="*/ 0 w 3737811"/>
              <a:gd name="connsiteY0" fmla="*/ 1042737 h 3320716"/>
              <a:gd name="connsiteX1" fmla="*/ 2502569 w 3737811"/>
              <a:gd name="connsiteY1" fmla="*/ 0 h 3320716"/>
              <a:gd name="connsiteX2" fmla="*/ 3737811 w 3737811"/>
              <a:gd name="connsiteY2" fmla="*/ 593558 h 3320716"/>
              <a:gd name="connsiteX3" fmla="*/ 2727158 w 3737811"/>
              <a:gd name="connsiteY3" fmla="*/ 1475874 h 3320716"/>
              <a:gd name="connsiteX4" fmla="*/ 2390274 w 3737811"/>
              <a:gd name="connsiteY4" fmla="*/ 3096126 h 3320716"/>
              <a:gd name="connsiteX5" fmla="*/ 1283369 w 3737811"/>
              <a:gd name="connsiteY5" fmla="*/ 3320716 h 3320716"/>
              <a:gd name="connsiteX6" fmla="*/ 0 w 3737811"/>
              <a:gd name="connsiteY6" fmla="*/ 2133600 h 3320716"/>
              <a:gd name="connsiteX7" fmla="*/ 0 w 3737811"/>
              <a:gd name="connsiteY7" fmla="*/ 1042737 h 332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7811" h="3320716">
                <a:moveTo>
                  <a:pt x="0" y="1042737"/>
                </a:moveTo>
                <a:lnTo>
                  <a:pt x="2502569" y="0"/>
                </a:lnTo>
                <a:lnTo>
                  <a:pt x="3737811" y="593558"/>
                </a:lnTo>
                <a:lnTo>
                  <a:pt x="2727158" y="1475874"/>
                </a:lnTo>
                <a:lnTo>
                  <a:pt x="2390274" y="3096126"/>
                </a:lnTo>
                <a:lnTo>
                  <a:pt x="1283369" y="3320716"/>
                </a:lnTo>
                <a:lnTo>
                  <a:pt x="0" y="2133600"/>
                </a:lnTo>
                <a:lnTo>
                  <a:pt x="0" y="1042737"/>
                </a:lnTo>
                <a:close/>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7299158" y="3208421"/>
            <a:ext cx="3080084" cy="3256547"/>
          </a:xfrm>
          <a:custGeom>
            <a:avLst/>
            <a:gdLst>
              <a:gd name="connsiteX0" fmla="*/ 2727158 w 3080084"/>
              <a:gd name="connsiteY0" fmla="*/ 0 h 3256547"/>
              <a:gd name="connsiteX1" fmla="*/ 561474 w 3080084"/>
              <a:gd name="connsiteY1" fmla="*/ 657726 h 3256547"/>
              <a:gd name="connsiteX2" fmla="*/ 64168 w 3080084"/>
              <a:gd name="connsiteY2" fmla="*/ 1668379 h 3256547"/>
              <a:gd name="connsiteX3" fmla="*/ 0 w 3080084"/>
              <a:gd name="connsiteY3" fmla="*/ 2743200 h 3256547"/>
              <a:gd name="connsiteX4" fmla="*/ 529389 w 3080084"/>
              <a:gd name="connsiteY4" fmla="*/ 3256547 h 3256547"/>
              <a:gd name="connsiteX5" fmla="*/ 978568 w 3080084"/>
              <a:gd name="connsiteY5" fmla="*/ 3224463 h 3256547"/>
              <a:gd name="connsiteX6" fmla="*/ 1235242 w 3080084"/>
              <a:gd name="connsiteY6" fmla="*/ 2839453 h 3256547"/>
              <a:gd name="connsiteX7" fmla="*/ 1267326 w 3080084"/>
              <a:gd name="connsiteY7" fmla="*/ 2406316 h 3256547"/>
              <a:gd name="connsiteX8" fmla="*/ 2069431 w 3080084"/>
              <a:gd name="connsiteY8" fmla="*/ 2486526 h 3256547"/>
              <a:gd name="connsiteX9" fmla="*/ 2406316 w 3080084"/>
              <a:gd name="connsiteY9" fmla="*/ 2358190 h 3256547"/>
              <a:gd name="connsiteX10" fmla="*/ 2390274 w 3080084"/>
              <a:gd name="connsiteY10" fmla="*/ 2037347 h 3256547"/>
              <a:gd name="connsiteX11" fmla="*/ 2374231 w 3080084"/>
              <a:gd name="connsiteY11" fmla="*/ 1411705 h 3256547"/>
              <a:gd name="connsiteX12" fmla="*/ 2983831 w 3080084"/>
              <a:gd name="connsiteY12" fmla="*/ 882316 h 3256547"/>
              <a:gd name="connsiteX13" fmla="*/ 3080084 w 3080084"/>
              <a:gd name="connsiteY13" fmla="*/ 465221 h 3256547"/>
              <a:gd name="connsiteX14" fmla="*/ 2727158 w 3080084"/>
              <a:gd name="connsiteY14" fmla="*/ 0 h 325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0084" h="3256547">
                <a:moveTo>
                  <a:pt x="2727158" y="0"/>
                </a:moveTo>
                <a:lnTo>
                  <a:pt x="561474" y="657726"/>
                </a:lnTo>
                <a:lnTo>
                  <a:pt x="64168" y="1668379"/>
                </a:lnTo>
                <a:lnTo>
                  <a:pt x="0" y="2743200"/>
                </a:lnTo>
                <a:lnTo>
                  <a:pt x="529389" y="3256547"/>
                </a:lnTo>
                <a:lnTo>
                  <a:pt x="978568" y="3224463"/>
                </a:lnTo>
                <a:lnTo>
                  <a:pt x="1235242" y="2839453"/>
                </a:lnTo>
                <a:lnTo>
                  <a:pt x="1267326" y="2406316"/>
                </a:lnTo>
                <a:lnTo>
                  <a:pt x="2069431" y="2486526"/>
                </a:lnTo>
                <a:lnTo>
                  <a:pt x="2406316" y="2358190"/>
                </a:lnTo>
                <a:lnTo>
                  <a:pt x="2390274" y="2037347"/>
                </a:lnTo>
                <a:lnTo>
                  <a:pt x="2374231" y="1411705"/>
                </a:lnTo>
                <a:lnTo>
                  <a:pt x="2983831" y="882316"/>
                </a:lnTo>
                <a:lnTo>
                  <a:pt x="3080084" y="465221"/>
                </a:lnTo>
                <a:lnTo>
                  <a:pt x="2727158" y="0"/>
                </a:lnTo>
                <a:close/>
              </a:path>
            </a:pathLst>
          </a:cu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972</Words>
  <Application>Microsoft Macintosh PowerPoint</Application>
  <PresentationFormat>Widescreen</PresentationFormat>
  <Paragraphs>107</Paragraphs>
  <Slides>13</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Noto Sans Symbols</vt:lpstr>
      <vt:lpstr>Questrial</vt:lpstr>
      <vt:lpstr>Wisp</vt:lpstr>
      <vt:lpstr>Wisp</vt:lpstr>
      <vt:lpstr>Network Intrusion Detection</vt:lpstr>
      <vt:lpstr>What is a network intrusion? </vt:lpstr>
      <vt:lpstr>Problem and Challenges </vt:lpstr>
      <vt:lpstr>Why is it important?</vt:lpstr>
      <vt:lpstr>Objective</vt:lpstr>
      <vt:lpstr>The Data IPv4 Header</vt:lpstr>
      <vt:lpstr>The Data IPv4 Header</vt:lpstr>
      <vt:lpstr>PowerPoint Presentation</vt:lpstr>
      <vt:lpstr>PowerPoint Presentation</vt:lpstr>
      <vt:lpstr>PowerPoint Presentation</vt:lpstr>
      <vt:lpstr>Deliverables, benefits, next step</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Intrusion Detection</dc:title>
  <cp:lastModifiedBy>tianye song</cp:lastModifiedBy>
  <cp:revision>12</cp:revision>
  <dcterms:modified xsi:type="dcterms:W3CDTF">2016-11-21T13:29:56Z</dcterms:modified>
</cp:coreProperties>
</file>